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5"/>
  </p:sldMasterIdLst>
  <p:notesMasterIdLst>
    <p:notesMasterId r:id="rId13"/>
  </p:notesMasterIdLst>
  <p:handoutMasterIdLst>
    <p:handoutMasterId r:id="rId14"/>
  </p:handoutMasterIdLst>
  <p:sldIdLst>
    <p:sldId id="278" r:id="rId6"/>
    <p:sldId id="277" r:id="rId7"/>
    <p:sldId id="282" r:id="rId8"/>
    <p:sldId id="279" r:id="rId9"/>
    <p:sldId id="280" r:id="rId10"/>
    <p:sldId id="281" r:id="rId11"/>
    <p:sldId id="283" r:id="rId12"/>
  </p:sldIdLst>
  <p:sldSz cx="12190413" cy="6858000"/>
  <p:notesSz cx="6888163" cy="10020300"/>
  <p:custDataLst>
    <p:tags r:id="rId1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s" id="{1E50E9FC-140E-4051-933F-02A4C6219160}">
          <p14:sldIdLst>
            <p14:sldId id="278"/>
            <p14:sldId id="277"/>
            <p14:sldId id="282"/>
            <p14:sldId id="279"/>
            <p14:sldId id="280"/>
            <p14:sldId id="281"/>
            <p14:sldId id="283"/>
          </p14:sldIdLst>
        </p14:section>
        <p14:section name="Content" id="{6D40A6B6-A407-4F7B-8C46-824F9CC4DEFE}">
          <p14:sldIdLst/>
        </p14:section>
        <p14:section name="Thank You" id="{426077B4-6B75-4B27-9A39-AF4479319FB4}">
          <p14:sldIdLst/>
        </p14:section>
      </p14:sectionLst>
    </p:ext>
    <p:ext uri="{EFAFB233-063F-42B5-8137-9DF3F51BA10A}">
      <p15:sldGuideLst xmlns:p15="http://schemas.microsoft.com/office/powerpoint/2012/main">
        <p15:guide id="19" pos="7422">
          <p15:clr>
            <a:srgbClr val="A4A3A4"/>
          </p15:clr>
        </p15:guide>
        <p15:guide id="20" pos="2149">
          <p15:clr>
            <a:srgbClr val="A4A3A4"/>
          </p15:clr>
        </p15:guide>
        <p15:guide id="22" pos="2376">
          <p15:clr>
            <a:srgbClr val="A4A3A4"/>
          </p15:clr>
        </p15:guide>
        <p15:guide id="23" pos="5666">
          <p15:clr>
            <a:srgbClr val="A4A3A4"/>
          </p15:clr>
        </p15:guide>
        <p15:guide id="24" pos="5894">
          <p15:clr>
            <a:srgbClr val="A4A3A4"/>
          </p15:clr>
        </p15:guide>
        <p15:guide id="25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57">
          <p15:clr>
            <a:srgbClr val="A4A3A4"/>
          </p15:clr>
        </p15:guide>
        <p15:guide id="4" pos="196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1F74664-DB53-49FF-31B3-05D40013200A}" name="Jenny Garcia" initials="JG" userId="S::jenny.garcia.ext@bayer.com::65e6771a-43fd-47a7-a71f-91d104964c1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a Franschman" initials="DF" lastIdx="6" clrIdx="0">
    <p:extLst>
      <p:ext uri="{19B8F6BF-5375-455C-9EA6-DF929625EA0E}">
        <p15:presenceInfo xmlns:p15="http://schemas.microsoft.com/office/powerpoint/2012/main" userId="S::daniela.franschman@bayer.com::df222784-e45e-4059-9d63-d4d25c6f8ea6" providerId="AD"/>
      </p:ext>
    </p:extLst>
  </p:cmAuthor>
  <p:cmAuthor id="2" name="Jenny Garcia" initials="JG" lastIdx="6" clrIdx="1">
    <p:extLst>
      <p:ext uri="{19B8F6BF-5375-455C-9EA6-DF929625EA0E}">
        <p15:presenceInfo xmlns:p15="http://schemas.microsoft.com/office/powerpoint/2012/main" userId="S::jenny.garcia.ext@bayer.com::65e6771a-43fd-47a7-a71f-91d104964c1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6640"/>
    <a:srgbClr val="66B512"/>
    <a:srgbClr val="74C713"/>
    <a:srgbClr val="00A5E2"/>
    <a:srgbClr val="E61A5D"/>
    <a:srgbClr val="FF3162"/>
    <a:srgbClr val="624963"/>
    <a:srgbClr val="D30F4B"/>
    <a:srgbClr val="0091DF"/>
    <a:srgbClr val="0061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B68CC4-0BDB-4AC8-B32B-3BFAF7B2A190}" v="12" dt="2022-11-29T19:13:18.2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032" y="72"/>
      </p:cViewPr>
      <p:guideLst>
        <p:guide pos="7422"/>
        <p:guide pos="2149"/>
        <p:guide pos="2376"/>
        <p:guide pos="5666"/>
        <p:guide pos="589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  <p:guide orient="horz" pos="2857"/>
        <p:guide pos="19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ags" Target="tags/tag1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y Garcia" userId="S::jenny.garcia.ext@bayer.com::65e6771a-43fd-47a7-a71f-91d104964c1e" providerId="AD" clId="Web-{26F310D2-E479-0602-876A-2C0C3918FC8D}"/>
    <pc:docChg chg="modSld">
      <pc:chgData name="Jenny Garcia" userId="S::jenny.garcia.ext@bayer.com::65e6771a-43fd-47a7-a71f-91d104964c1e" providerId="AD" clId="Web-{26F310D2-E479-0602-876A-2C0C3918FC8D}" dt="2022-01-10T14:49:22.644" v="91"/>
      <pc:docMkLst>
        <pc:docMk/>
      </pc:docMkLst>
      <pc:sldChg chg="modSp">
        <pc:chgData name="Jenny Garcia" userId="S::jenny.garcia.ext@bayer.com::65e6771a-43fd-47a7-a71f-91d104964c1e" providerId="AD" clId="Web-{26F310D2-E479-0602-876A-2C0C3918FC8D}" dt="2022-01-10T14:49:22.644" v="91"/>
        <pc:sldMkLst>
          <pc:docMk/>
          <pc:sldMk cId="2386208580" sldId="279"/>
        </pc:sldMkLst>
        <pc:graphicFrameChg chg="mod modGraphic">
          <ac:chgData name="Jenny Garcia" userId="S::jenny.garcia.ext@bayer.com::65e6771a-43fd-47a7-a71f-91d104964c1e" providerId="AD" clId="Web-{26F310D2-E479-0602-876A-2C0C3918FC8D}" dt="2022-01-10T14:49:22.644" v="91"/>
          <ac:graphicFrameMkLst>
            <pc:docMk/>
            <pc:sldMk cId="2386208580" sldId="279"/>
            <ac:graphicFrameMk id="8" creationId="{3BE4983D-C2BE-4730-A9D4-B3DA2604C4A7}"/>
          </ac:graphicFrameMkLst>
        </pc:graphicFrameChg>
      </pc:sldChg>
    </pc:docChg>
  </pc:docChgLst>
  <pc:docChgLst>
    <pc:chgData name="Daniela Franschman" userId="df222784-e45e-4059-9d63-d4d25c6f8ea6" providerId="ADAL" clId="{5AB68CC4-0BDB-4AC8-B32B-3BFAF7B2A190}"/>
    <pc:docChg chg="custSel modSld">
      <pc:chgData name="Daniela Franschman" userId="df222784-e45e-4059-9d63-d4d25c6f8ea6" providerId="ADAL" clId="{5AB68CC4-0BDB-4AC8-B32B-3BFAF7B2A190}" dt="2022-11-29T19:09:08.216" v="548" actId="14100"/>
      <pc:docMkLst>
        <pc:docMk/>
      </pc:docMkLst>
      <pc:sldChg chg="modSp mod">
        <pc:chgData name="Daniela Franschman" userId="df222784-e45e-4059-9d63-d4d25c6f8ea6" providerId="ADAL" clId="{5AB68CC4-0BDB-4AC8-B32B-3BFAF7B2A190}" dt="2022-11-29T19:02:45.881" v="169" actId="404"/>
        <pc:sldMkLst>
          <pc:docMk/>
          <pc:sldMk cId="2386208580" sldId="279"/>
        </pc:sldMkLst>
        <pc:spChg chg="mod">
          <ac:chgData name="Daniela Franschman" userId="df222784-e45e-4059-9d63-d4d25c6f8ea6" providerId="ADAL" clId="{5AB68CC4-0BDB-4AC8-B32B-3BFAF7B2A190}" dt="2022-11-29T19:02:45.881" v="169" actId="404"/>
          <ac:spMkLst>
            <pc:docMk/>
            <pc:sldMk cId="2386208580" sldId="279"/>
            <ac:spMk id="3" creationId="{1039E147-38E0-43BE-8FA4-FFF285FBEC50}"/>
          </ac:spMkLst>
        </pc:spChg>
      </pc:sldChg>
      <pc:sldChg chg="addSp modSp mod">
        <pc:chgData name="Daniela Franschman" userId="df222784-e45e-4059-9d63-d4d25c6f8ea6" providerId="ADAL" clId="{5AB68CC4-0BDB-4AC8-B32B-3BFAF7B2A190}" dt="2022-11-29T19:05:40.444" v="468" actId="207"/>
        <pc:sldMkLst>
          <pc:docMk/>
          <pc:sldMk cId="1101008387" sldId="280"/>
        </pc:sldMkLst>
        <pc:spChg chg="add mod">
          <ac:chgData name="Daniela Franschman" userId="df222784-e45e-4059-9d63-d4d25c6f8ea6" providerId="ADAL" clId="{5AB68CC4-0BDB-4AC8-B32B-3BFAF7B2A190}" dt="2022-11-29T19:05:40.444" v="468" actId="207"/>
          <ac:spMkLst>
            <pc:docMk/>
            <pc:sldMk cId="1101008387" sldId="280"/>
            <ac:spMk id="2" creationId="{F5621E9D-E82D-45CF-A0F4-E122F7FD67EB}"/>
          </ac:spMkLst>
        </pc:spChg>
        <pc:graphicFrameChg chg="mod modGraphic">
          <ac:chgData name="Daniela Franschman" userId="df222784-e45e-4059-9d63-d4d25c6f8ea6" providerId="ADAL" clId="{5AB68CC4-0BDB-4AC8-B32B-3BFAF7B2A190}" dt="2022-11-29T19:05:24.418" v="463" actId="403"/>
          <ac:graphicFrameMkLst>
            <pc:docMk/>
            <pc:sldMk cId="1101008387" sldId="280"/>
            <ac:graphicFrameMk id="8" creationId="{EEC69EAC-76EE-4CC9-9C34-86376961839D}"/>
          </ac:graphicFrameMkLst>
        </pc:graphicFrameChg>
      </pc:sldChg>
      <pc:sldChg chg="modSp mod">
        <pc:chgData name="Daniela Franschman" userId="df222784-e45e-4059-9d63-d4d25c6f8ea6" providerId="ADAL" clId="{5AB68CC4-0BDB-4AC8-B32B-3BFAF7B2A190}" dt="2022-11-29T19:09:08.216" v="548" actId="14100"/>
        <pc:sldMkLst>
          <pc:docMk/>
          <pc:sldMk cId="668559401" sldId="281"/>
        </pc:sldMkLst>
        <pc:graphicFrameChg chg="mod modGraphic">
          <ac:chgData name="Daniela Franschman" userId="df222784-e45e-4059-9d63-d4d25c6f8ea6" providerId="ADAL" clId="{5AB68CC4-0BDB-4AC8-B32B-3BFAF7B2A190}" dt="2022-11-29T19:09:08.216" v="548" actId="14100"/>
          <ac:graphicFrameMkLst>
            <pc:docMk/>
            <pc:sldMk cId="668559401" sldId="281"/>
            <ac:graphicFrameMk id="6" creationId="{925E3C2B-D17A-4A98-8F7C-72DE7FB9549F}"/>
          </ac:graphicFrameMkLst>
        </pc:graphicFrameChg>
      </pc:sldChg>
      <pc:sldChg chg="modSp mod">
        <pc:chgData name="Daniela Franschman" userId="df222784-e45e-4059-9d63-d4d25c6f8ea6" providerId="ADAL" clId="{5AB68CC4-0BDB-4AC8-B32B-3BFAF7B2A190}" dt="2022-11-29T19:02:07.712" v="111" actId="313"/>
        <pc:sldMkLst>
          <pc:docMk/>
          <pc:sldMk cId="4253507305" sldId="282"/>
        </pc:sldMkLst>
        <pc:spChg chg="mod">
          <ac:chgData name="Daniela Franschman" userId="df222784-e45e-4059-9d63-d4d25c6f8ea6" providerId="ADAL" clId="{5AB68CC4-0BDB-4AC8-B32B-3BFAF7B2A190}" dt="2022-11-29T19:02:07.712" v="111" actId="313"/>
          <ac:spMkLst>
            <pc:docMk/>
            <pc:sldMk cId="4253507305" sldId="282"/>
            <ac:spMk id="6" creationId="{EAE1686D-466C-4AAC-9297-196076A1F678}"/>
          </ac:spMkLst>
        </pc:spChg>
      </pc:sldChg>
    </pc:docChg>
  </pc:docChgLst>
  <pc:docChgLst>
    <pc:chgData name="Daniela Franschman" userId="df222784-e45e-4059-9d63-d4d25c6f8ea6" providerId="ADAL" clId="{1D809615-E458-46AC-880D-EDBD64D9F4E1}"/>
    <pc:docChg chg="modSld">
      <pc:chgData name="Daniela Franschman" userId="df222784-e45e-4059-9d63-d4d25c6f8ea6" providerId="ADAL" clId="{1D809615-E458-46AC-880D-EDBD64D9F4E1}" dt="2022-09-26T14:24:56.394" v="6" actId="20577"/>
      <pc:docMkLst>
        <pc:docMk/>
      </pc:docMkLst>
      <pc:sldChg chg="modSp mod">
        <pc:chgData name="Daniela Franschman" userId="df222784-e45e-4059-9d63-d4d25c6f8ea6" providerId="ADAL" clId="{1D809615-E458-46AC-880D-EDBD64D9F4E1}" dt="2022-09-26T14:24:56.394" v="6" actId="20577"/>
        <pc:sldMkLst>
          <pc:docMk/>
          <pc:sldMk cId="668559401" sldId="281"/>
        </pc:sldMkLst>
        <pc:graphicFrameChg chg="modGraphic">
          <ac:chgData name="Daniela Franschman" userId="df222784-e45e-4059-9d63-d4d25c6f8ea6" providerId="ADAL" clId="{1D809615-E458-46AC-880D-EDBD64D9F4E1}" dt="2022-09-26T14:24:56.394" v="6" actId="20577"/>
          <ac:graphicFrameMkLst>
            <pc:docMk/>
            <pc:sldMk cId="668559401" sldId="281"/>
            <ac:graphicFrameMk id="6" creationId="{925E3C2B-D17A-4A98-8F7C-72DE7FB9549F}"/>
          </ac:graphicFrameMkLst>
        </pc:graphicFrameChg>
      </pc:sldChg>
    </pc:docChg>
  </pc:docChgLst>
  <pc:docChgLst>
    <pc:chgData name="Daniela Franschman" userId="S::daniela.franschman@bayer.com::df222784-e45e-4059-9d63-d4d25c6f8ea6" providerId="AD" clId="Web-{16A9F7B0-728F-404E-908F-92E104500E8B}"/>
    <pc:docChg chg="modSld">
      <pc:chgData name="Daniela Franschman" userId="S::daniela.franschman@bayer.com::df222784-e45e-4059-9d63-d4d25c6f8ea6" providerId="AD" clId="Web-{16A9F7B0-728F-404E-908F-92E104500E8B}" dt="2022-01-11T14:47:48.565" v="207"/>
      <pc:docMkLst>
        <pc:docMk/>
      </pc:docMkLst>
      <pc:sldChg chg="modSp">
        <pc:chgData name="Daniela Franschman" userId="S::daniela.franschman@bayer.com::df222784-e45e-4059-9d63-d4d25c6f8ea6" providerId="AD" clId="Web-{16A9F7B0-728F-404E-908F-92E104500E8B}" dt="2022-01-11T14:47:48.565" v="207"/>
        <pc:sldMkLst>
          <pc:docMk/>
          <pc:sldMk cId="668559401" sldId="281"/>
        </pc:sldMkLst>
        <pc:graphicFrameChg chg="mod modGraphic">
          <ac:chgData name="Daniela Franschman" userId="S::daniela.franschman@bayer.com::df222784-e45e-4059-9d63-d4d25c6f8ea6" providerId="AD" clId="Web-{16A9F7B0-728F-404E-908F-92E104500E8B}" dt="2022-01-11T14:47:48.565" v="207"/>
          <ac:graphicFrameMkLst>
            <pc:docMk/>
            <pc:sldMk cId="668559401" sldId="281"/>
            <ac:graphicFrameMk id="6" creationId="{925E3C2B-D17A-4A98-8F7C-72DE7FB9549F}"/>
          </ac:graphicFrameMkLst>
        </pc:graphicFrameChg>
      </pc:sldChg>
    </pc:docChg>
  </pc:docChgLst>
  <pc:docChgLst>
    <pc:chgData name="Daniela Franschman" userId="df222784-e45e-4059-9d63-d4d25c6f8ea6" providerId="ADAL" clId="{9C8EE6E7-B5DC-42A8-A915-1CAEDEDA4037}"/>
    <pc:docChg chg="custSel modSld">
      <pc:chgData name="Daniela Franschman" userId="df222784-e45e-4059-9d63-d4d25c6f8ea6" providerId="ADAL" clId="{9C8EE6E7-B5DC-42A8-A915-1CAEDEDA4037}" dt="2022-02-02T00:17:03.621" v="26" actId="313"/>
      <pc:docMkLst>
        <pc:docMk/>
      </pc:docMkLst>
      <pc:sldChg chg="modSp mod">
        <pc:chgData name="Daniela Franschman" userId="df222784-e45e-4059-9d63-d4d25c6f8ea6" providerId="ADAL" clId="{9C8EE6E7-B5DC-42A8-A915-1CAEDEDA4037}" dt="2022-02-02T00:17:03.621" v="26" actId="313"/>
        <pc:sldMkLst>
          <pc:docMk/>
          <pc:sldMk cId="4108801088" sldId="278"/>
        </pc:sldMkLst>
        <pc:spChg chg="mod">
          <ac:chgData name="Daniela Franschman" userId="df222784-e45e-4059-9d63-d4d25c6f8ea6" providerId="ADAL" clId="{9C8EE6E7-B5DC-42A8-A915-1CAEDEDA4037}" dt="2022-02-02T00:17:03.621" v="26" actId="313"/>
          <ac:spMkLst>
            <pc:docMk/>
            <pc:sldMk cId="4108801088" sldId="278"/>
            <ac:spMk id="22" creationId="{CEC067AF-5D4E-4DFA-861D-4D47DC29BBD1}"/>
          </ac:spMkLst>
        </pc:spChg>
      </pc:sldChg>
    </pc:docChg>
  </pc:docChgLst>
  <pc:docChgLst>
    <pc:chgData name="Daniela Franschman" userId="df222784-e45e-4059-9d63-d4d25c6f8ea6" providerId="ADAL" clId="{4D49FA90-61BC-4823-A26B-7682027778C3}"/>
    <pc:docChg chg="modSld">
      <pc:chgData name="Daniela Franschman" userId="df222784-e45e-4059-9d63-d4d25c6f8ea6" providerId="ADAL" clId="{4D49FA90-61BC-4823-A26B-7682027778C3}" dt="2022-01-10T16:03:34.690" v="12" actId="20577"/>
      <pc:docMkLst>
        <pc:docMk/>
      </pc:docMkLst>
      <pc:sldChg chg="modSp mod">
        <pc:chgData name="Daniela Franschman" userId="df222784-e45e-4059-9d63-d4d25c6f8ea6" providerId="ADAL" clId="{4D49FA90-61BC-4823-A26B-7682027778C3}" dt="2022-01-10T16:03:34.690" v="12" actId="20577"/>
        <pc:sldMkLst>
          <pc:docMk/>
          <pc:sldMk cId="668559401" sldId="281"/>
        </pc:sldMkLst>
        <pc:graphicFrameChg chg="modGraphic">
          <ac:chgData name="Daniela Franschman" userId="df222784-e45e-4059-9d63-d4d25c6f8ea6" providerId="ADAL" clId="{4D49FA90-61BC-4823-A26B-7682027778C3}" dt="2022-01-10T16:03:34.690" v="12" actId="20577"/>
          <ac:graphicFrameMkLst>
            <pc:docMk/>
            <pc:sldMk cId="668559401" sldId="281"/>
            <ac:graphicFrameMk id="6" creationId="{925E3C2B-D17A-4A98-8F7C-72DE7FB9549F}"/>
          </ac:graphicFrameMkLst>
        </pc:graphicFrameChg>
      </pc:sldChg>
    </pc:docChg>
  </pc:docChgLst>
  <pc:docChgLst>
    <pc:chgData clId="Web-{16A9F7B0-728F-404E-908F-92E104500E8B}"/>
    <pc:docChg chg="modSld">
      <pc:chgData name="" userId="" providerId="" clId="Web-{16A9F7B0-728F-404E-908F-92E104500E8B}" dt="2022-01-11T14:46:07.092" v="1"/>
      <pc:docMkLst>
        <pc:docMk/>
      </pc:docMkLst>
      <pc:sldChg chg="modSp">
        <pc:chgData name="" userId="" providerId="" clId="Web-{16A9F7B0-728F-404E-908F-92E104500E8B}" dt="2022-01-11T14:46:07.092" v="1"/>
        <pc:sldMkLst>
          <pc:docMk/>
          <pc:sldMk cId="668559401" sldId="281"/>
        </pc:sldMkLst>
        <pc:graphicFrameChg chg="mod modGraphic">
          <ac:chgData name="" userId="" providerId="" clId="Web-{16A9F7B0-728F-404E-908F-92E104500E8B}" dt="2022-01-11T14:46:07.092" v="1"/>
          <ac:graphicFrameMkLst>
            <pc:docMk/>
            <pc:sldMk cId="668559401" sldId="281"/>
            <ac:graphicFrameMk id="6" creationId="{925E3C2B-D17A-4A98-8F7C-72DE7FB9549F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CD3692-3637-477F-8945-0543A9881D8F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69D03FE5-13EF-463C-ABB1-E40B5203838C}">
      <dgm:prSet phldrT="[Text]" custT="1"/>
      <dgm:spPr/>
      <dgm:t>
        <a:bodyPr/>
        <a:lstStyle/>
        <a:p>
          <a:r>
            <a:rPr lang="en-US" sz="1800" dirty="0"/>
            <a:t>Participant completes study </a:t>
          </a:r>
          <a:r>
            <a:rPr lang="en-US" sz="2400" baseline="30000" dirty="0"/>
            <a:t>ŧ</a:t>
          </a:r>
          <a:r>
            <a:rPr lang="en-US" sz="1800" dirty="0"/>
            <a:t> </a:t>
          </a:r>
          <a:r>
            <a:rPr lang="en-US" sz="1400" dirty="0"/>
            <a:t>(can be discontinuation, withdrawal or end of study)</a:t>
          </a:r>
          <a:endParaRPr lang="en-US" sz="1800" dirty="0"/>
        </a:p>
      </dgm:t>
    </dgm:pt>
    <dgm:pt modelId="{BE741DE2-CF80-4542-ACC9-BDE36D8163F0}" type="parTrans" cxnId="{DFBE23B5-BEC5-43F8-BB05-BA03E866FBC0}">
      <dgm:prSet/>
      <dgm:spPr/>
      <dgm:t>
        <a:bodyPr/>
        <a:lstStyle/>
        <a:p>
          <a:endParaRPr lang="en-US"/>
        </a:p>
      </dgm:t>
    </dgm:pt>
    <dgm:pt modelId="{8DDAE328-5E19-475E-9D64-8ECB84E49878}" type="sibTrans" cxnId="{DFBE23B5-BEC5-43F8-BB05-BA03E866FBC0}">
      <dgm:prSet/>
      <dgm:spPr/>
      <dgm:t>
        <a:bodyPr/>
        <a:lstStyle/>
        <a:p>
          <a:endParaRPr lang="en-US" dirty="0"/>
        </a:p>
      </dgm:t>
    </dgm:pt>
    <dgm:pt modelId="{C9F82161-2AC2-4E55-96A3-B587EC7C69A6}">
      <dgm:prSet phldrT="[Text]"/>
      <dgm:spPr/>
      <dgm:t>
        <a:bodyPr/>
        <a:lstStyle/>
        <a:p>
          <a:r>
            <a:rPr lang="en-US" dirty="0"/>
            <a:t>Site provides patient with country specific survey notification material </a:t>
          </a:r>
        </a:p>
      </dgm:t>
    </dgm:pt>
    <dgm:pt modelId="{35ACDDFE-FC59-4E1B-A209-B7CABDBBC9C0}" type="parTrans" cxnId="{EDC12D0A-4C5F-4EE2-B1CE-86ED711D7AF0}">
      <dgm:prSet/>
      <dgm:spPr/>
      <dgm:t>
        <a:bodyPr/>
        <a:lstStyle/>
        <a:p>
          <a:endParaRPr lang="en-US"/>
        </a:p>
      </dgm:t>
    </dgm:pt>
    <dgm:pt modelId="{4516FB15-6870-4469-AA6F-BFA58DBB223B}" type="sibTrans" cxnId="{EDC12D0A-4C5F-4EE2-B1CE-86ED711D7AF0}">
      <dgm:prSet/>
      <dgm:spPr/>
      <dgm:t>
        <a:bodyPr/>
        <a:lstStyle/>
        <a:p>
          <a:endParaRPr lang="en-US" dirty="0"/>
        </a:p>
      </dgm:t>
    </dgm:pt>
    <dgm:pt modelId="{50E19CB3-4BFD-43F0-BD45-72B99A8E8D16}">
      <dgm:prSet phldrT="[Text]"/>
      <dgm:spPr/>
      <dgm:t>
        <a:bodyPr/>
        <a:lstStyle/>
        <a:p>
          <a:r>
            <a:rPr lang="en-US" dirty="0"/>
            <a:t>Patient accesses survey via link/QR code from any mobile device/web and completes survey</a:t>
          </a:r>
        </a:p>
      </dgm:t>
    </dgm:pt>
    <dgm:pt modelId="{2AD6DE8D-6269-4413-BE8A-3C9D6949BD5C}" type="parTrans" cxnId="{9187BD62-4A40-4738-B48D-D4C9C4EF7F43}">
      <dgm:prSet/>
      <dgm:spPr/>
      <dgm:t>
        <a:bodyPr/>
        <a:lstStyle/>
        <a:p>
          <a:endParaRPr lang="en-US"/>
        </a:p>
      </dgm:t>
    </dgm:pt>
    <dgm:pt modelId="{546C7BEF-690E-4DE3-B58E-7CA48BD19105}" type="sibTrans" cxnId="{9187BD62-4A40-4738-B48D-D4C9C4EF7F43}">
      <dgm:prSet/>
      <dgm:spPr/>
      <dgm:t>
        <a:bodyPr/>
        <a:lstStyle/>
        <a:p>
          <a:endParaRPr lang="en-US" dirty="0"/>
        </a:p>
      </dgm:t>
    </dgm:pt>
    <dgm:pt modelId="{BBD8512B-9D20-4116-A9C1-F169FCB9DF37}">
      <dgm:prSet phldrT="[Text]"/>
      <dgm:spPr/>
      <dgm:t>
        <a:bodyPr/>
        <a:lstStyle/>
        <a:p>
          <a:r>
            <a:rPr lang="en-US" dirty="0"/>
            <a:t>Bayer will have access to real time survey responses (anonymized)</a:t>
          </a:r>
        </a:p>
      </dgm:t>
    </dgm:pt>
    <dgm:pt modelId="{4E2F5A96-67C8-410D-804E-18C145B02587}" type="parTrans" cxnId="{D86D442B-1313-44D2-A210-61B6F4877FE8}">
      <dgm:prSet/>
      <dgm:spPr/>
      <dgm:t>
        <a:bodyPr/>
        <a:lstStyle/>
        <a:p>
          <a:endParaRPr lang="en-US"/>
        </a:p>
      </dgm:t>
    </dgm:pt>
    <dgm:pt modelId="{2881EE51-A2C6-470B-AF0C-D1C86A157A94}" type="sibTrans" cxnId="{D86D442B-1313-44D2-A210-61B6F4877FE8}">
      <dgm:prSet/>
      <dgm:spPr/>
      <dgm:t>
        <a:bodyPr/>
        <a:lstStyle/>
        <a:p>
          <a:endParaRPr lang="en-US"/>
        </a:p>
      </dgm:t>
    </dgm:pt>
    <dgm:pt modelId="{AD93E98B-9CC8-43EC-B064-5451E6ECBDFB}" type="pres">
      <dgm:prSet presAssocID="{94CD3692-3637-477F-8945-0543A9881D8F}" presName="Name0" presStyleCnt="0">
        <dgm:presLayoutVars>
          <dgm:dir/>
          <dgm:resizeHandles val="exact"/>
        </dgm:presLayoutVars>
      </dgm:prSet>
      <dgm:spPr/>
    </dgm:pt>
    <dgm:pt modelId="{45CB589A-8D54-44E5-A28E-CB84DC9E83DC}" type="pres">
      <dgm:prSet presAssocID="{69D03FE5-13EF-463C-ABB1-E40B5203838C}" presName="node" presStyleLbl="node1" presStyleIdx="0" presStyleCnt="4">
        <dgm:presLayoutVars>
          <dgm:bulletEnabled val="1"/>
        </dgm:presLayoutVars>
      </dgm:prSet>
      <dgm:spPr/>
    </dgm:pt>
    <dgm:pt modelId="{659AA4F6-C667-410D-8D63-ED6FD3A7890D}" type="pres">
      <dgm:prSet presAssocID="{8DDAE328-5E19-475E-9D64-8ECB84E49878}" presName="sibTrans" presStyleLbl="sibTrans2D1" presStyleIdx="0" presStyleCnt="3"/>
      <dgm:spPr/>
    </dgm:pt>
    <dgm:pt modelId="{8B03D404-6B29-4FD4-A56E-516AE2061439}" type="pres">
      <dgm:prSet presAssocID="{8DDAE328-5E19-475E-9D64-8ECB84E49878}" presName="connectorText" presStyleLbl="sibTrans2D1" presStyleIdx="0" presStyleCnt="3"/>
      <dgm:spPr/>
    </dgm:pt>
    <dgm:pt modelId="{807408F2-393F-413D-9CC3-8BC8DB64806C}" type="pres">
      <dgm:prSet presAssocID="{C9F82161-2AC2-4E55-96A3-B587EC7C69A6}" presName="node" presStyleLbl="node1" presStyleIdx="1" presStyleCnt="4">
        <dgm:presLayoutVars>
          <dgm:bulletEnabled val="1"/>
        </dgm:presLayoutVars>
      </dgm:prSet>
      <dgm:spPr/>
    </dgm:pt>
    <dgm:pt modelId="{F6B8358C-5AA2-4A13-AD91-6279CDC6518F}" type="pres">
      <dgm:prSet presAssocID="{4516FB15-6870-4469-AA6F-BFA58DBB223B}" presName="sibTrans" presStyleLbl="sibTrans2D1" presStyleIdx="1" presStyleCnt="3"/>
      <dgm:spPr/>
    </dgm:pt>
    <dgm:pt modelId="{28F493A5-500A-444B-B308-74AE3554547C}" type="pres">
      <dgm:prSet presAssocID="{4516FB15-6870-4469-AA6F-BFA58DBB223B}" presName="connectorText" presStyleLbl="sibTrans2D1" presStyleIdx="1" presStyleCnt="3"/>
      <dgm:spPr/>
    </dgm:pt>
    <dgm:pt modelId="{69FB5AF5-5E10-4325-87DD-D60F960DCCB9}" type="pres">
      <dgm:prSet presAssocID="{50E19CB3-4BFD-43F0-BD45-72B99A8E8D16}" presName="node" presStyleLbl="node1" presStyleIdx="2" presStyleCnt="4">
        <dgm:presLayoutVars>
          <dgm:bulletEnabled val="1"/>
        </dgm:presLayoutVars>
      </dgm:prSet>
      <dgm:spPr/>
    </dgm:pt>
    <dgm:pt modelId="{B3775D57-3B80-47A1-941B-20ACCD9B6D85}" type="pres">
      <dgm:prSet presAssocID="{546C7BEF-690E-4DE3-B58E-7CA48BD19105}" presName="sibTrans" presStyleLbl="sibTrans2D1" presStyleIdx="2" presStyleCnt="3"/>
      <dgm:spPr/>
    </dgm:pt>
    <dgm:pt modelId="{755E3542-1D0F-4D0E-A359-A59BD74F956C}" type="pres">
      <dgm:prSet presAssocID="{546C7BEF-690E-4DE3-B58E-7CA48BD19105}" presName="connectorText" presStyleLbl="sibTrans2D1" presStyleIdx="2" presStyleCnt="3"/>
      <dgm:spPr/>
    </dgm:pt>
    <dgm:pt modelId="{6DA7D537-8DC9-4468-8E3D-9BE7A262B159}" type="pres">
      <dgm:prSet presAssocID="{BBD8512B-9D20-4116-A9C1-F169FCB9DF37}" presName="node" presStyleLbl="node1" presStyleIdx="3" presStyleCnt="4">
        <dgm:presLayoutVars>
          <dgm:bulletEnabled val="1"/>
        </dgm:presLayoutVars>
      </dgm:prSet>
      <dgm:spPr/>
    </dgm:pt>
  </dgm:ptLst>
  <dgm:cxnLst>
    <dgm:cxn modelId="{EDC12D0A-4C5F-4EE2-B1CE-86ED711D7AF0}" srcId="{94CD3692-3637-477F-8945-0543A9881D8F}" destId="{C9F82161-2AC2-4E55-96A3-B587EC7C69A6}" srcOrd="1" destOrd="0" parTransId="{35ACDDFE-FC59-4E1B-A209-B7CABDBBC9C0}" sibTransId="{4516FB15-6870-4469-AA6F-BFA58DBB223B}"/>
    <dgm:cxn modelId="{7B3F3A2B-D4D7-4857-BAD8-DE91592FD507}" type="presOf" srcId="{94CD3692-3637-477F-8945-0543A9881D8F}" destId="{AD93E98B-9CC8-43EC-B064-5451E6ECBDFB}" srcOrd="0" destOrd="0" presId="urn:microsoft.com/office/officeart/2005/8/layout/process1"/>
    <dgm:cxn modelId="{D86D442B-1313-44D2-A210-61B6F4877FE8}" srcId="{94CD3692-3637-477F-8945-0543A9881D8F}" destId="{BBD8512B-9D20-4116-A9C1-F169FCB9DF37}" srcOrd="3" destOrd="0" parTransId="{4E2F5A96-67C8-410D-804E-18C145B02587}" sibTransId="{2881EE51-A2C6-470B-AF0C-D1C86A157A94}"/>
    <dgm:cxn modelId="{9187BD62-4A40-4738-B48D-D4C9C4EF7F43}" srcId="{94CD3692-3637-477F-8945-0543A9881D8F}" destId="{50E19CB3-4BFD-43F0-BD45-72B99A8E8D16}" srcOrd="2" destOrd="0" parTransId="{2AD6DE8D-6269-4413-BE8A-3C9D6949BD5C}" sibTransId="{546C7BEF-690E-4DE3-B58E-7CA48BD19105}"/>
    <dgm:cxn modelId="{4D583C64-35E9-4069-95AD-00A2D05418E8}" type="presOf" srcId="{8DDAE328-5E19-475E-9D64-8ECB84E49878}" destId="{659AA4F6-C667-410D-8D63-ED6FD3A7890D}" srcOrd="0" destOrd="0" presId="urn:microsoft.com/office/officeart/2005/8/layout/process1"/>
    <dgm:cxn modelId="{057CD46C-9AA9-482A-89EF-F680ABC1BA0A}" type="presOf" srcId="{546C7BEF-690E-4DE3-B58E-7CA48BD19105}" destId="{755E3542-1D0F-4D0E-A359-A59BD74F956C}" srcOrd="1" destOrd="0" presId="urn:microsoft.com/office/officeart/2005/8/layout/process1"/>
    <dgm:cxn modelId="{345DBF89-499F-420F-9FFB-30C5EABC5AEF}" type="presOf" srcId="{69D03FE5-13EF-463C-ABB1-E40B5203838C}" destId="{45CB589A-8D54-44E5-A28E-CB84DC9E83DC}" srcOrd="0" destOrd="0" presId="urn:microsoft.com/office/officeart/2005/8/layout/process1"/>
    <dgm:cxn modelId="{1680C889-E342-4A48-9D30-FDA3B45287F7}" type="presOf" srcId="{546C7BEF-690E-4DE3-B58E-7CA48BD19105}" destId="{B3775D57-3B80-47A1-941B-20ACCD9B6D85}" srcOrd="0" destOrd="0" presId="urn:microsoft.com/office/officeart/2005/8/layout/process1"/>
    <dgm:cxn modelId="{2D5519A9-38E0-4E55-B5BB-A6AE49E48D5B}" type="presOf" srcId="{50E19CB3-4BFD-43F0-BD45-72B99A8E8D16}" destId="{69FB5AF5-5E10-4325-87DD-D60F960DCCB9}" srcOrd="0" destOrd="0" presId="urn:microsoft.com/office/officeart/2005/8/layout/process1"/>
    <dgm:cxn modelId="{DFBE23B5-BEC5-43F8-BB05-BA03E866FBC0}" srcId="{94CD3692-3637-477F-8945-0543A9881D8F}" destId="{69D03FE5-13EF-463C-ABB1-E40B5203838C}" srcOrd="0" destOrd="0" parTransId="{BE741DE2-CF80-4542-ACC9-BDE36D8163F0}" sibTransId="{8DDAE328-5E19-475E-9D64-8ECB84E49878}"/>
    <dgm:cxn modelId="{897033C2-E872-41E2-939F-667338B919F6}" type="presOf" srcId="{C9F82161-2AC2-4E55-96A3-B587EC7C69A6}" destId="{807408F2-393F-413D-9CC3-8BC8DB64806C}" srcOrd="0" destOrd="0" presId="urn:microsoft.com/office/officeart/2005/8/layout/process1"/>
    <dgm:cxn modelId="{C26753CC-53DB-4600-89BC-16C9B8866101}" type="presOf" srcId="{4516FB15-6870-4469-AA6F-BFA58DBB223B}" destId="{F6B8358C-5AA2-4A13-AD91-6279CDC6518F}" srcOrd="0" destOrd="0" presId="urn:microsoft.com/office/officeart/2005/8/layout/process1"/>
    <dgm:cxn modelId="{4393EBD3-7498-42E9-9A60-C09BF5FA7059}" type="presOf" srcId="{4516FB15-6870-4469-AA6F-BFA58DBB223B}" destId="{28F493A5-500A-444B-B308-74AE3554547C}" srcOrd="1" destOrd="0" presId="urn:microsoft.com/office/officeart/2005/8/layout/process1"/>
    <dgm:cxn modelId="{357CC7DA-DE9A-47C4-ABAB-13DBA7B8A040}" type="presOf" srcId="{BBD8512B-9D20-4116-A9C1-F169FCB9DF37}" destId="{6DA7D537-8DC9-4468-8E3D-9BE7A262B159}" srcOrd="0" destOrd="0" presId="urn:microsoft.com/office/officeart/2005/8/layout/process1"/>
    <dgm:cxn modelId="{B10D79FE-1F5E-4E56-84F9-5AE715737D02}" type="presOf" srcId="{8DDAE328-5E19-475E-9D64-8ECB84E49878}" destId="{8B03D404-6B29-4FD4-A56E-516AE2061439}" srcOrd="1" destOrd="0" presId="urn:microsoft.com/office/officeart/2005/8/layout/process1"/>
    <dgm:cxn modelId="{B4738A7C-A5F3-45C1-9165-F2CFDC45A9CD}" type="presParOf" srcId="{AD93E98B-9CC8-43EC-B064-5451E6ECBDFB}" destId="{45CB589A-8D54-44E5-A28E-CB84DC9E83DC}" srcOrd="0" destOrd="0" presId="urn:microsoft.com/office/officeart/2005/8/layout/process1"/>
    <dgm:cxn modelId="{0139164C-C4B0-47B7-924E-687A7A5F1970}" type="presParOf" srcId="{AD93E98B-9CC8-43EC-B064-5451E6ECBDFB}" destId="{659AA4F6-C667-410D-8D63-ED6FD3A7890D}" srcOrd="1" destOrd="0" presId="urn:microsoft.com/office/officeart/2005/8/layout/process1"/>
    <dgm:cxn modelId="{7586FAC4-DFE5-4CF1-B417-0D2D20AF1476}" type="presParOf" srcId="{659AA4F6-C667-410D-8D63-ED6FD3A7890D}" destId="{8B03D404-6B29-4FD4-A56E-516AE2061439}" srcOrd="0" destOrd="0" presId="urn:microsoft.com/office/officeart/2005/8/layout/process1"/>
    <dgm:cxn modelId="{1DA5F4EE-460C-4772-8F15-24800914F883}" type="presParOf" srcId="{AD93E98B-9CC8-43EC-B064-5451E6ECBDFB}" destId="{807408F2-393F-413D-9CC3-8BC8DB64806C}" srcOrd="2" destOrd="0" presId="urn:microsoft.com/office/officeart/2005/8/layout/process1"/>
    <dgm:cxn modelId="{6AC77FE7-ABB4-47EA-8B4E-EF67DCDF5244}" type="presParOf" srcId="{AD93E98B-9CC8-43EC-B064-5451E6ECBDFB}" destId="{F6B8358C-5AA2-4A13-AD91-6279CDC6518F}" srcOrd="3" destOrd="0" presId="urn:microsoft.com/office/officeart/2005/8/layout/process1"/>
    <dgm:cxn modelId="{E2BBA2A7-24FC-49D6-8607-CE9F11AA88CA}" type="presParOf" srcId="{F6B8358C-5AA2-4A13-AD91-6279CDC6518F}" destId="{28F493A5-500A-444B-B308-74AE3554547C}" srcOrd="0" destOrd="0" presId="urn:microsoft.com/office/officeart/2005/8/layout/process1"/>
    <dgm:cxn modelId="{6A6B8E43-1AF5-4DEC-8A95-8D683CB27E26}" type="presParOf" srcId="{AD93E98B-9CC8-43EC-B064-5451E6ECBDFB}" destId="{69FB5AF5-5E10-4325-87DD-D60F960DCCB9}" srcOrd="4" destOrd="0" presId="urn:microsoft.com/office/officeart/2005/8/layout/process1"/>
    <dgm:cxn modelId="{C30670F8-8416-40A1-A2B0-D24D8D4F3384}" type="presParOf" srcId="{AD93E98B-9CC8-43EC-B064-5451E6ECBDFB}" destId="{B3775D57-3B80-47A1-941B-20ACCD9B6D85}" srcOrd="5" destOrd="0" presId="urn:microsoft.com/office/officeart/2005/8/layout/process1"/>
    <dgm:cxn modelId="{82DF19D3-CD97-46E1-9A01-C6A4049FBBAD}" type="presParOf" srcId="{B3775D57-3B80-47A1-941B-20ACCD9B6D85}" destId="{755E3542-1D0F-4D0E-A359-A59BD74F956C}" srcOrd="0" destOrd="0" presId="urn:microsoft.com/office/officeart/2005/8/layout/process1"/>
    <dgm:cxn modelId="{729C3B61-0FF0-4D49-8A5A-0F89ECBD1595}" type="presParOf" srcId="{AD93E98B-9CC8-43EC-B064-5451E6ECBDFB}" destId="{6DA7D537-8DC9-4468-8E3D-9BE7A262B15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CB589A-8D54-44E5-A28E-CB84DC9E83DC}">
      <dsp:nvSpPr>
        <dsp:cNvPr id="0" name=""/>
        <dsp:cNvSpPr/>
      </dsp:nvSpPr>
      <dsp:spPr>
        <a:xfrm>
          <a:off x="4842" y="775990"/>
          <a:ext cx="2117144" cy="16615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Participant completes study </a:t>
          </a:r>
          <a:r>
            <a:rPr lang="en-US" sz="2400" kern="1200" baseline="30000" dirty="0"/>
            <a:t>ŧ</a:t>
          </a:r>
          <a:r>
            <a:rPr lang="en-US" sz="1800" kern="1200" dirty="0"/>
            <a:t> </a:t>
          </a:r>
          <a:r>
            <a:rPr lang="en-US" sz="1400" kern="1200" dirty="0"/>
            <a:t>(can be discontinuation, withdrawal or end of study)</a:t>
          </a:r>
          <a:endParaRPr lang="en-US" sz="1800" kern="1200" dirty="0"/>
        </a:p>
      </dsp:txBody>
      <dsp:txXfrm>
        <a:off x="53506" y="824654"/>
        <a:ext cx="2019816" cy="1564186"/>
      </dsp:txXfrm>
    </dsp:sp>
    <dsp:sp modelId="{659AA4F6-C667-410D-8D63-ED6FD3A7890D}">
      <dsp:nvSpPr>
        <dsp:cNvPr id="0" name=""/>
        <dsp:cNvSpPr/>
      </dsp:nvSpPr>
      <dsp:spPr>
        <a:xfrm>
          <a:off x="2333701" y="1344222"/>
          <a:ext cx="448834" cy="5250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333701" y="1449232"/>
        <a:ext cx="314184" cy="315031"/>
      </dsp:txXfrm>
    </dsp:sp>
    <dsp:sp modelId="{807408F2-393F-413D-9CC3-8BC8DB64806C}">
      <dsp:nvSpPr>
        <dsp:cNvPr id="0" name=""/>
        <dsp:cNvSpPr/>
      </dsp:nvSpPr>
      <dsp:spPr>
        <a:xfrm>
          <a:off x="2968845" y="775990"/>
          <a:ext cx="2117144" cy="1661514"/>
        </a:xfrm>
        <a:prstGeom prst="roundRect">
          <a:avLst>
            <a:gd name="adj" fmla="val 10000"/>
          </a:avLst>
        </a:prstGeom>
        <a:solidFill>
          <a:schemeClr val="accent2">
            <a:hueOff val="-915233"/>
            <a:satOff val="0"/>
            <a:lumOff val="-122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Site provides patient with country specific survey notification material </a:t>
          </a:r>
        </a:p>
      </dsp:txBody>
      <dsp:txXfrm>
        <a:off x="3017509" y="824654"/>
        <a:ext cx="2019816" cy="1564186"/>
      </dsp:txXfrm>
    </dsp:sp>
    <dsp:sp modelId="{F6B8358C-5AA2-4A13-AD91-6279CDC6518F}">
      <dsp:nvSpPr>
        <dsp:cNvPr id="0" name=""/>
        <dsp:cNvSpPr/>
      </dsp:nvSpPr>
      <dsp:spPr>
        <a:xfrm>
          <a:off x="5297704" y="1344222"/>
          <a:ext cx="448834" cy="5250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372850"/>
            <a:satOff val="0"/>
            <a:lumOff val="-18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297704" y="1449232"/>
        <a:ext cx="314184" cy="315031"/>
      </dsp:txXfrm>
    </dsp:sp>
    <dsp:sp modelId="{69FB5AF5-5E10-4325-87DD-D60F960DCCB9}">
      <dsp:nvSpPr>
        <dsp:cNvPr id="0" name=""/>
        <dsp:cNvSpPr/>
      </dsp:nvSpPr>
      <dsp:spPr>
        <a:xfrm>
          <a:off x="5932847" y="775990"/>
          <a:ext cx="2117144" cy="1661514"/>
        </a:xfrm>
        <a:prstGeom prst="roundRect">
          <a:avLst>
            <a:gd name="adj" fmla="val 10000"/>
          </a:avLst>
        </a:prstGeom>
        <a:solidFill>
          <a:schemeClr val="accent2">
            <a:hueOff val="-1830467"/>
            <a:satOff val="0"/>
            <a:lumOff val="-244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Patient accesses survey via link/QR code from any mobile device/web and completes survey</a:t>
          </a:r>
        </a:p>
      </dsp:txBody>
      <dsp:txXfrm>
        <a:off x="5981511" y="824654"/>
        <a:ext cx="2019816" cy="1564186"/>
      </dsp:txXfrm>
    </dsp:sp>
    <dsp:sp modelId="{B3775D57-3B80-47A1-941B-20ACCD9B6D85}">
      <dsp:nvSpPr>
        <dsp:cNvPr id="0" name=""/>
        <dsp:cNvSpPr/>
      </dsp:nvSpPr>
      <dsp:spPr>
        <a:xfrm>
          <a:off x="8261707" y="1344222"/>
          <a:ext cx="448834" cy="5250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745700"/>
            <a:satOff val="0"/>
            <a:lumOff val="-366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261707" y="1449232"/>
        <a:ext cx="314184" cy="315031"/>
      </dsp:txXfrm>
    </dsp:sp>
    <dsp:sp modelId="{6DA7D537-8DC9-4468-8E3D-9BE7A262B159}">
      <dsp:nvSpPr>
        <dsp:cNvPr id="0" name=""/>
        <dsp:cNvSpPr/>
      </dsp:nvSpPr>
      <dsp:spPr>
        <a:xfrm>
          <a:off x="8896850" y="775990"/>
          <a:ext cx="2117144" cy="1661514"/>
        </a:xfrm>
        <a:prstGeom prst="roundRect">
          <a:avLst>
            <a:gd name="adj" fmla="val 10000"/>
          </a:avLst>
        </a:prstGeom>
        <a:solidFill>
          <a:schemeClr val="accent2">
            <a:hueOff val="-2745700"/>
            <a:satOff val="0"/>
            <a:lumOff val="-366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Bayer will have access to real time survey responses (anonymized)</a:t>
          </a:r>
        </a:p>
      </dsp:txBody>
      <dsp:txXfrm>
        <a:off x="8945514" y="824654"/>
        <a:ext cx="2019816" cy="1564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ader Placeholder 1"/>
          <p:cNvSpPr>
            <a:spLocks noGrp="1"/>
          </p:cNvSpPr>
          <p:nvPr>
            <p:ph type="hdr" sz="quarter"/>
          </p:nvPr>
        </p:nvSpPr>
        <p:spPr bwMode="gray">
          <a:xfrm>
            <a:off x="182216" y="176715"/>
            <a:ext cx="5983605" cy="17856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700"/>
            </a:lvl1pPr>
            <a:lvl2pPr marL="4563" indent="0">
              <a:defRPr sz="700"/>
            </a:lvl2pPr>
            <a:lvl3pPr marL="0" indent="0">
              <a:defRPr sz="700"/>
            </a:lvl3pPr>
            <a:lvl4pPr marL="4563" indent="0">
              <a:defRPr sz="700"/>
            </a:lvl4pPr>
            <a:lvl5pPr marL="0" indent="0">
              <a:defRPr sz="700"/>
            </a:lvl5pPr>
            <a:lvl6pPr marL="4563" indent="0">
              <a:defRPr sz="700"/>
            </a:lvl6pPr>
            <a:lvl7pPr marL="0" indent="0">
              <a:defRPr sz="700"/>
            </a:lvl7pPr>
            <a:lvl8pPr marL="4563" indent="0">
              <a:defRPr sz="700"/>
            </a:lvl8pPr>
            <a:lvl9pPr marL="0" indent="0">
              <a:defRPr sz="700"/>
            </a:lvl9pPr>
          </a:lstStyle>
          <a:p>
            <a:endParaRPr lang="en-US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quarter" idx="1"/>
          </p:nvPr>
        </p:nvSpPr>
        <p:spPr bwMode="gray">
          <a:xfrm>
            <a:off x="6216864" y="9671310"/>
            <a:ext cx="492259" cy="17856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00">
                <a:noFill/>
              </a:defRPr>
            </a:lvl1pPr>
            <a:lvl2pPr marL="0" indent="0">
              <a:defRPr sz="700">
                <a:noFill/>
              </a:defRPr>
            </a:lvl2pPr>
            <a:lvl3pPr marL="0" indent="0" algn="l">
              <a:defRPr sz="700">
                <a:noFill/>
              </a:defRPr>
            </a:lvl3pPr>
            <a:lvl4pPr marL="0" indent="0">
              <a:defRPr sz="700">
                <a:noFill/>
              </a:defRPr>
            </a:lvl4pPr>
            <a:lvl5pPr marL="0" indent="0">
              <a:defRPr sz="700">
                <a:noFill/>
              </a:defRPr>
            </a:lvl5pPr>
            <a:lvl6pPr marL="0" indent="0">
              <a:defRPr sz="700">
                <a:noFill/>
              </a:defRPr>
            </a:lvl6pPr>
            <a:lvl7pPr marL="0" indent="0">
              <a:defRPr sz="700">
                <a:noFill/>
              </a:defRPr>
            </a:lvl7pPr>
            <a:lvl8pPr marL="0" indent="0">
              <a:defRPr sz="700">
                <a:noFill/>
              </a:defRPr>
            </a:lvl8pPr>
            <a:lvl9pPr marL="0" indent="0">
              <a:defRPr sz="700">
                <a:noFill/>
              </a:defRPr>
            </a:lvl9pPr>
          </a:lstStyle>
          <a:p>
            <a:fld id="{D4C110CA-FC68-43DA-BD62-0A387A11A067}" type="datetimeFigureOut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"/>
          </p:nvPr>
        </p:nvSpPr>
        <p:spPr bwMode="gray">
          <a:xfrm>
            <a:off x="494926" y="9671310"/>
            <a:ext cx="5567925" cy="17856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00"/>
            </a:lvl1pPr>
            <a:lvl2pPr marL="4563" indent="0">
              <a:defRPr sz="700">
                <a:solidFill>
                  <a:schemeClr val="tx1"/>
                </a:solidFill>
              </a:defRPr>
            </a:lvl2pPr>
            <a:lvl3pPr marL="0" indent="0">
              <a:defRPr sz="700"/>
            </a:lvl3pPr>
            <a:lvl4pPr marL="4563" indent="0">
              <a:defRPr sz="700"/>
            </a:lvl4pPr>
            <a:lvl5pPr marL="0" indent="0">
              <a:defRPr sz="700"/>
            </a:lvl5pPr>
            <a:lvl6pPr marL="4563" indent="0">
              <a:defRPr sz="700"/>
            </a:lvl6pPr>
            <a:lvl7pPr marL="0" indent="0">
              <a:defRPr sz="700"/>
            </a:lvl7pPr>
            <a:lvl8pPr marL="4563" indent="0">
              <a:defRPr sz="700"/>
            </a:lvl8pPr>
            <a:lvl9pPr marL="0" indent="0">
              <a:defRPr sz="700"/>
            </a:lvl9pPr>
          </a:lstStyle>
          <a:p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3"/>
          </p:nvPr>
        </p:nvSpPr>
        <p:spPr bwMode="gray">
          <a:xfrm>
            <a:off x="175703" y="9671310"/>
            <a:ext cx="190528" cy="17856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700"/>
            </a:lvl1pPr>
            <a:lvl2pPr marL="0" indent="0">
              <a:defRPr sz="700"/>
            </a:lvl2pPr>
            <a:lvl3pPr marL="0" indent="0">
              <a:defRPr sz="700"/>
            </a:lvl3pPr>
            <a:lvl4pPr marL="0" indent="0">
              <a:defRPr sz="700"/>
            </a:lvl4pPr>
            <a:lvl5pPr marL="0" indent="0">
              <a:defRPr sz="700"/>
            </a:lvl5pPr>
            <a:lvl6pPr marL="0" indent="0">
              <a:defRPr sz="700"/>
            </a:lvl6pPr>
            <a:lvl7pPr marL="0" indent="0">
              <a:defRPr sz="700"/>
            </a:lvl7pPr>
            <a:lvl8pPr marL="0" indent="0">
              <a:defRPr sz="700"/>
            </a:lvl8pPr>
            <a:lvl9pPr marL="0" indent="0">
              <a:defRPr sz="700"/>
            </a:lvl9pPr>
          </a:lstStyle>
          <a:p>
            <a:fld id="{32F3CE37-8989-471A-BC57-D3CAAD0383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6341769" y="192454"/>
            <a:ext cx="364262" cy="36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593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theme" Target="../theme/theme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153988" y="617538"/>
            <a:ext cx="3292475" cy="1852612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txBody>
          <a:bodyPr vert="horz" lIns="87598" tIns="43799" rIns="87598" bIns="4379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192788" y="2938490"/>
            <a:ext cx="6506513" cy="646503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Header Placeholder 1"/>
          <p:cNvSpPr>
            <a:spLocks noGrp="1"/>
          </p:cNvSpPr>
          <p:nvPr>
            <p:ph type="hdr" sz="quarter"/>
          </p:nvPr>
        </p:nvSpPr>
        <p:spPr bwMode="gray">
          <a:xfrm>
            <a:off x="199933" y="183269"/>
            <a:ext cx="5900408" cy="185193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700"/>
            </a:lvl1pPr>
            <a:lvl2pPr marL="4563" indent="0">
              <a:defRPr sz="700"/>
            </a:lvl2pPr>
            <a:lvl3pPr marL="0" indent="0">
              <a:defRPr sz="700"/>
            </a:lvl3pPr>
            <a:lvl4pPr marL="4563" indent="0">
              <a:defRPr sz="700"/>
            </a:lvl4pPr>
            <a:lvl5pPr marL="0" indent="0">
              <a:defRPr sz="700"/>
            </a:lvl5pPr>
            <a:lvl6pPr marL="4563" indent="0">
              <a:defRPr sz="700"/>
            </a:lvl6pPr>
            <a:lvl7pPr marL="0" indent="0">
              <a:defRPr sz="700"/>
            </a:lvl7pPr>
            <a:lvl8pPr marL="4563" indent="0">
              <a:defRPr sz="700"/>
            </a:lvl8pPr>
            <a:lvl9pPr marL="0" indent="0">
              <a:defRPr sz="700"/>
            </a:lvl9pPr>
          </a:lstStyle>
          <a:p>
            <a:endParaRPr lang="en-US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quarter" idx="1"/>
          </p:nvPr>
        </p:nvSpPr>
        <p:spPr bwMode="gray">
          <a:xfrm>
            <a:off x="6157508" y="9658526"/>
            <a:ext cx="540250" cy="18519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00">
                <a:noFill/>
              </a:defRPr>
            </a:lvl1pPr>
            <a:lvl2pPr marL="0" indent="0">
              <a:defRPr sz="700">
                <a:noFill/>
              </a:defRPr>
            </a:lvl2pPr>
            <a:lvl3pPr marL="0" indent="0" algn="l">
              <a:defRPr sz="700">
                <a:noFill/>
              </a:defRPr>
            </a:lvl3pPr>
            <a:lvl4pPr marL="0" indent="0">
              <a:defRPr sz="700">
                <a:noFill/>
              </a:defRPr>
            </a:lvl4pPr>
            <a:lvl5pPr marL="0" indent="0">
              <a:defRPr sz="700">
                <a:noFill/>
              </a:defRPr>
            </a:lvl5pPr>
            <a:lvl6pPr marL="0" indent="0">
              <a:defRPr sz="700">
                <a:noFill/>
              </a:defRPr>
            </a:lvl6pPr>
            <a:lvl7pPr marL="0" indent="0">
              <a:defRPr sz="700">
                <a:noFill/>
              </a:defRPr>
            </a:lvl7pPr>
            <a:lvl8pPr marL="0" indent="0">
              <a:defRPr sz="700">
                <a:noFill/>
              </a:defRPr>
            </a:lvl8pPr>
            <a:lvl9pPr marL="0" indent="0">
              <a:defRPr sz="700">
                <a:noFill/>
              </a:defRPr>
            </a:lvl9pPr>
          </a:lstStyle>
          <a:p>
            <a:fld id="{D4C110CA-FC68-43DA-BD62-0A387A11A067}" type="datetimeFigureOut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4"/>
          </p:nvPr>
        </p:nvSpPr>
        <p:spPr bwMode="gray">
          <a:xfrm>
            <a:off x="547782" y="9658526"/>
            <a:ext cx="5465661" cy="18519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00"/>
            </a:lvl1pPr>
            <a:lvl2pPr marL="4563" indent="0">
              <a:defRPr sz="700">
                <a:solidFill>
                  <a:schemeClr val="tx1"/>
                </a:solidFill>
              </a:defRPr>
            </a:lvl2pPr>
            <a:lvl3pPr marL="0" indent="0">
              <a:defRPr sz="700"/>
            </a:lvl3pPr>
            <a:lvl4pPr marL="4563" indent="0">
              <a:defRPr sz="700"/>
            </a:lvl4pPr>
            <a:lvl5pPr marL="0" indent="0">
              <a:defRPr sz="700"/>
            </a:lvl5pPr>
            <a:lvl6pPr marL="4563" indent="0">
              <a:defRPr sz="700"/>
            </a:lvl6pPr>
            <a:lvl7pPr marL="0" indent="0">
              <a:defRPr sz="700"/>
            </a:lvl7pPr>
            <a:lvl8pPr marL="4563" indent="0">
              <a:defRPr sz="700"/>
            </a:lvl8pPr>
            <a:lvl9pPr marL="0" indent="0">
              <a:defRPr sz="700"/>
            </a:lvl9pPr>
          </a:lstStyle>
          <a:p>
            <a:endParaRPr lang="en-US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5"/>
          </p:nvPr>
        </p:nvSpPr>
        <p:spPr bwMode="gray">
          <a:xfrm>
            <a:off x="192834" y="9658526"/>
            <a:ext cx="208896" cy="18519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700"/>
            </a:lvl1pPr>
            <a:lvl2pPr marL="0" indent="0">
              <a:defRPr sz="700"/>
            </a:lvl2pPr>
            <a:lvl3pPr marL="0" indent="0">
              <a:defRPr sz="700"/>
            </a:lvl3pPr>
            <a:lvl4pPr marL="0" indent="0">
              <a:defRPr sz="700"/>
            </a:lvl4pPr>
            <a:lvl5pPr marL="0" indent="0">
              <a:defRPr sz="700"/>
            </a:lvl5pPr>
            <a:lvl6pPr marL="0" indent="0">
              <a:defRPr sz="700"/>
            </a:lvl6pPr>
            <a:lvl7pPr marL="0" indent="0">
              <a:defRPr sz="700"/>
            </a:lvl7pPr>
            <a:lvl8pPr marL="0" indent="0">
              <a:defRPr sz="700"/>
            </a:lvl8pPr>
            <a:lvl9pPr marL="0" indent="0">
              <a:defRPr sz="700"/>
            </a:lvl9pPr>
          </a:lstStyle>
          <a:p>
            <a:fld id="{32F3CE37-8989-471A-BC57-D3CAAD0383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298071" y="2056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77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18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44000" indent="-144000" algn="l" defTabSz="914400" rtl="0" eaLnBrk="1" latinLnBrk="0" hangingPunct="1">
      <a:spcBef>
        <a:spcPts val="300"/>
      </a:spcBef>
      <a:buFontTx/>
      <a:buBlip>
        <a:blip r:embed="rId3"/>
      </a:buBlip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88000" indent="-144000" algn="l" defTabSz="914400" rtl="0" eaLnBrk="1" latinLnBrk="0" hangingPunct="1">
      <a:spcBef>
        <a:spcPts val="300"/>
      </a:spcBef>
      <a:buFontTx/>
      <a:buBlip>
        <a:blip r:embed="rId4"/>
      </a:buBlip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432000" indent="-144000" algn="l" defTabSz="914400" rtl="0" eaLnBrk="1" latinLnBrk="0" hangingPunct="1">
      <a:spcBef>
        <a:spcPts val="300"/>
      </a:spcBef>
      <a:buFontTx/>
      <a:buBlip>
        <a:blip r:embed="rId5"/>
      </a:buBlip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3CE37-8989-471A-BC57-D3CAAD03839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6941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FE969-BD31-4A89-A4E4-52B92E81177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88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6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5A2FEF8-95DF-4328-850D-3F7840A62554}"/>
              </a:ext>
            </a:extLst>
          </p:cNvPr>
          <p:cNvSpPr/>
          <p:nvPr userDrawn="1"/>
        </p:nvSpPr>
        <p:spPr bwMode="gray">
          <a:xfrm>
            <a:off x="4075459" y="0"/>
            <a:ext cx="8114954" cy="6858000"/>
          </a:xfrm>
          <a:custGeom>
            <a:avLst/>
            <a:gdLst>
              <a:gd name="connsiteX0" fmla="*/ 1341581 w 8114954"/>
              <a:gd name="connsiteY0" fmla="*/ 0 h 6858000"/>
              <a:gd name="connsiteX1" fmla="*/ 8112574 w 8114954"/>
              <a:gd name="connsiteY1" fmla="*/ 0 h 6858000"/>
              <a:gd name="connsiteX2" fmla="*/ 8114954 w 8114954"/>
              <a:gd name="connsiteY2" fmla="*/ 6003673 h 6858000"/>
              <a:gd name="connsiteX3" fmla="*/ 3275458 w 8114954"/>
              <a:gd name="connsiteY3" fmla="*/ 6858000 h 6858000"/>
              <a:gd name="connsiteX4" fmla="*/ 0 w 811495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4954" h="6858000">
                <a:moveTo>
                  <a:pt x="1341581" y="0"/>
                </a:moveTo>
                <a:lnTo>
                  <a:pt x="8112574" y="0"/>
                </a:lnTo>
                <a:cubicBezTo>
                  <a:pt x="8112574" y="1913118"/>
                  <a:pt x="8114954" y="4090555"/>
                  <a:pt x="8114954" y="6003673"/>
                </a:cubicBezTo>
                <a:lnTo>
                  <a:pt x="327545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709560" y="2424948"/>
            <a:ext cx="3620357" cy="1440000"/>
          </a:xfrm>
        </p:spPr>
        <p:txBody>
          <a:bodyPr anchor="t"/>
          <a:lstStyle>
            <a:lvl1pPr>
              <a:defRPr sz="3200" i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black">
          <a:xfrm>
            <a:off x="709560" y="4137615"/>
            <a:ext cx="2915519" cy="162092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ogoschutz" hidden="1">
            <a:extLst>
              <a:ext uri="{FF2B5EF4-FFF2-40B4-BE49-F238E27FC236}">
                <a16:creationId xmlns:a16="http://schemas.microsoft.com/office/drawing/2014/main" id="{C9A9C5E1-5EC5-4E10-A801-6F56DB71E6CD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521832" y="524850"/>
            <a:ext cx="1080000" cy="1080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264449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53F9BA4-CA1A-41CC-B624-717FF064D828}"/>
              </a:ext>
            </a:extLst>
          </p:cNvPr>
          <p:cNvGrpSpPr/>
          <p:nvPr userDrawn="1"/>
        </p:nvGrpSpPr>
        <p:grpSpPr>
          <a:xfrm>
            <a:off x="0" y="0"/>
            <a:ext cx="12190413" cy="1390299"/>
            <a:chOff x="0" y="0"/>
            <a:chExt cx="12190413" cy="139029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E1C575F-E391-43BC-836D-7AC7F1043DD5}"/>
                </a:ext>
              </a:extLst>
            </p:cNvPr>
            <p:cNvGrpSpPr/>
            <p:nvPr userDrawn="1"/>
          </p:nvGrpSpPr>
          <p:grpSpPr>
            <a:xfrm>
              <a:off x="0" y="0"/>
              <a:ext cx="12190413" cy="1390299"/>
              <a:chOff x="0" y="0"/>
              <a:chExt cx="12190413" cy="1390299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0163D7A-728A-4DD3-9FC8-0535A433A32E}"/>
                  </a:ext>
                </a:extLst>
              </p:cNvPr>
              <p:cNvSpPr/>
              <p:nvPr userDrawn="1"/>
            </p:nvSpPr>
            <p:spPr bwMode="gray">
              <a:xfrm>
                <a:off x="0" y="0"/>
                <a:ext cx="12190413" cy="13902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800" b="0" i="0" u="none" baseline="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207B3DF5-4C78-46C4-8137-935F92DC93C4}"/>
                  </a:ext>
                </a:extLst>
              </p:cNvPr>
              <p:cNvGrpSpPr/>
              <p:nvPr userDrawn="1"/>
            </p:nvGrpSpPr>
            <p:grpSpPr bwMode="black">
              <a:xfrm>
                <a:off x="5739927" y="0"/>
                <a:ext cx="6426472" cy="1390299"/>
                <a:chOff x="-7368753" y="-1854009"/>
                <a:chExt cx="6299342" cy="6697306"/>
              </a:xfrm>
            </p:grpSpPr>
            <p:sp>
              <p:nvSpPr>
                <p:cNvPr id="13" name="Freeform 6">
                  <a:extLst>
                    <a:ext uri="{FF2B5EF4-FFF2-40B4-BE49-F238E27FC236}">
                      <a16:creationId xmlns:a16="http://schemas.microsoft.com/office/drawing/2014/main" id="{07AB21E4-060D-46D5-BA49-A13B3838EE3A}"/>
                    </a:ext>
                  </a:extLst>
                </p:cNvPr>
                <p:cNvSpPr>
                  <a:spLocks/>
                </p:cNvSpPr>
                <p:nvPr userDrawn="1"/>
              </p:nvSpPr>
              <p:spPr bwMode="black">
                <a:xfrm>
                  <a:off x="-3543591" y="1231517"/>
                  <a:ext cx="2474180" cy="3611780"/>
                </a:xfrm>
                <a:custGeom>
                  <a:avLst/>
                  <a:gdLst>
                    <a:gd name="T0" fmla="*/ 0 w 1890"/>
                    <a:gd name="T1" fmla="*/ 2759 h 2759"/>
                    <a:gd name="T2" fmla="*/ 12 w 1890"/>
                    <a:gd name="T3" fmla="*/ 2759 h 2759"/>
                    <a:gd name="T4" fmla="*/ 1890 w 1890"/>
                    <a:gd name="T5" fmla="*/ 17 h 2759"/>
                    <a:gd name="T6" fmla="*/ 1890 w 1890"/>
                    <a:gd name="T7" fmla="*/ 0 h 2759"/>
                    <a:gd name="T8" fmla="*/ 0 w 1890"/>
                    <a:gd name="T9" fmla="*/ 2759 h 27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0" h="2759">
                      <a:moveTo>
                        <a:pt x="0" y="2759"/>
                      </a:moveTo>
                      <a:lnTo>
                        <a:pt x="12" y="2759"/>
                      </a:lnTo>
                      <a:lnTo>
                        <a:pt x="1890" y="17"/>
                      </a:lnTo>
                      <a:lnTo>
                        <a:pt x="1890" y="0"/>
                      </a:lnTo>
                      <a:lnTo>
                        <a:pt x="0" y="27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4" name="Freeform 7">
                  <a:extLst>
                    <a:ext uri="{FF2B5EF4-FFF2-40B4-BE49-F238E27FC236}">
                      <a16:creationId xmlns:a16="http://schemas.microsoft.com/office/drawing/2014/main" id="{D87D2329-70ED-4553-8289-51B14E2F5DCA}"/>
                    </a:ext>
                  </a:extLst>
                </p:cNvPr>
                <p:cNvSpPr>
                  <a:spLocks/>
                </p:cNvSpPr>
                <p:nvPr userDrawn="1"/>
              </p:nvSpPr>
              <p:spPr bwMode="black">
                <a:xfrm>
                  <a:off x="-7368753" y="-1854009"/>
                  <a:ext cx="1327417" cy="6697305"/>
                </a:xfrm>
                <a:custGeom>
                  <a:avLst/>
                  <a:gdLst>
                    <a:gd name="T0" fmla="*/ 10 w 1014"/>
                    <a:gd name="T1" fmla="*/ 5116 h 5116"/>
                    <a:gd name="T2" fmla="*/ 1014 w 1014"/>
                    <a:gd name="T3" fmla="*/ 0 h 5116"/>
                    <a:gd name="T4" fmla="*/ 1007 w 1014"/>
                    <a:gd name="T5" fmla="*/ 0 h 5116"/>
                    <a:gd name="T6" fmla="*/ 0 w 1014"/>
                    <a:gd name="T7" fmla="*/ 5116 h 5116"/>
                    <a:gd name="T8" fmla="*/ 10 w 1014"/>
                    <a:gd name="T9" fmla="*/ 5116 h 5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4" h="5116">
                      <a:moveTo>
                        <a:pt x="10" y="5116"/>
                      </a:moveTo>
                      <a:lnTo>
                        <a:pt x="1014" y="0"/>
                      </a:lnTo>
                      <a:lnTo>
                        <a:pt x="1007" y="0"/>
                      </a:lnTo>
                      <a:lnTo>
                        <a:pt x="0" y="5116"/>
                      </a:lnTo>
                      <a:lnTo>
                        <a:pt x="10" y="51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BD62C603-680B-4C76-A83E-335574890A06}"/>
                </a:ext>
              </a:extLst>
            </p:cNvPr>
            <p:cNvSpPr/>
            <p:nvPr userDrawn="1"/>
          </p:nvSpPr>
          <p:spPr bwMode="ltGray">
            <a:xfrm>
              <a:off x="0" y="0"/>
              <a:ext cx="2104575" cy="1390299"/>
            </a:xfrm>
            <a:custGeom>
              <a:avLst/>
              <a:gdLst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195843 w 2104575"/>
                <a:gd name="connsiteY4" fmla="*/ 6858000 h 6858000"/>
                <a:gd name="connsiteX5" fmla="*/ 0 w 2104575"/>
                <a:gd name="connsiteY5" fmla="*/ 6858000 h 6858000"/>
                <a:gd name="connsiteX6" fmla="*/ 0 w 2104575"/>
                <a:gd name="connsiteY6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0 w 2104575"/>
                <a:gd name="connsiteY4" fmla="*/ 6858000 h 6858000"/>
                <a:gd name="connsiteX5" fmla="*/ 0 w 2104575"/>
                <a:gd name="connsiteY5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0 w 2104575"/>
                <a:gd name="connsiteY3" fmla="*/ 6858000 h 6858000"/>
                <a:gd name="connsiteX4" fmla="*/ 0 w 2104575"/>
                <a:gd name="connsiteY4" fmla="*/ 0 h 6858000"/>
                <a:gd name="connsiteX0" fmla="*/ 0 w 2104575"/>
                <a:gd name="connsiteY0" fmla="*/ 0 h 6860381"/>
                <a:gd name="connsiteX1" fmla="*/ 2104575 w 2104575"/>
                <a:gd name="connsiteY1" fmla="*/ 0 h 6860381"/>
                <a:gd name="connsiteX2" fmla="*/ 645970 w 2104575"/>
                <a:gd name="connsiteY2" fmla="*/ 6860381 h 6860381"/>
                <a:gd name="connsiteX3" fmla="*/ 0 w 2104575"/>
                <a:gd name="connsiteY3" fmla="*/ 6858000 h 6860381"/>
                <a:gd name="connsiteX4" fmla="*/ 0 w 2104575"/>
                <a:gd name="connsiteY4" fmla="*/ 0 h 686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575" h="6860381">
                  <a:moveTo>
                    <a:pt x="0" y="0"/>
                  </a:moveTo>
                  <a:lnTo>
                    <a:pt x="2104575" y="0"/>
                  </a:lnTo>
                  <a:lnTo>
                    <a:pt x="645970" y="6860381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path path="rect">
                <a:fillToRect l="100000" t="100000"/>
              </a:path>
              <a:tileRect r="-100000" b="-100000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820" y="1732751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8E0C55F3-2D78-4D97-984A-DC5CB53948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7699" y="405104"/>
            <a:ext cx="607843" cy="60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30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B53B0BC-3F6F-4D0C-A718-D00A7673CE45}"/>
              </a:ext>
            </a:extLst>
          </p:cNvPr>
          <p:cNvGrpSpPr/>
          <p:nvPr userDrawn="1"/>
        </p:nvGrpSpPr>
        <p:grpSpPr>
          <a:xfrm>
            <a:off x="0" y="1"/>
            <a:ext cx="12190413" cy="914400"/>
            <a:chOff x="0" y="1"/>
            <a:chExt cx="12190413" cy="9144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E1C575F-E391-43BC-836D-7AC7F1043DD5}"/>
                </a:ext>
              </a:extLst>
            </p:cNvPr>
            <p:cNvGrpSpPr/>
            <p:nvPr userDrawn="1"/>
          </p:nvGrpSpPr>
          <p:grpSpPr>
            <a:xfrm>
              <a:off x="0" y="1"/>
              <a:ext cx="12190413" cy="914399"/>
              <a:chOff x="0" y="0"/>
              <a:chExt cx="12190413" cy="1390299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0163D7A-728A-4DD3-9FC8-0535A433A32E}"/>
                  </a:ext>
                </a:extLst>
              </p:cNvPr>
              <p:cNvSpPr/>
              <p:nvPr userDrawn="1"/>
            </p:nvSpPr>
            <p:spPr bwMode="gray">
              <a:xfrm>
                <a:off x="0" y="0"/>
                <a:ext cx="12190413" cy="13902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800" b="0" i="0" u="none" baseline="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207B3DF5-4C78-46C4-8137-935F92DC93C4}"/>
                  </a:ext>
                </a:extLst>
              </p:cNvPr>
              <p:cNvGrpSpPr/>
              <p:nvPr userDrawn="1"/>
            </p:nvGrpSpPr>
            <p:grpSpPr bwMode="black">
              <a:xfrm>
                <a:off x="5739927" y="0"/>
                <a:ext cx="6426472" cy="1390299"/>
                <a:chOff x="-7368753" y="-1854009"/>
                <a:chExt cx="6299342" cy="6697306"/>
              </a:xfrm>
            </p:grpSpPr>
            <p:sp>
              <p:nvSpPr>
                <p:cNvPr id="13" name="Freeform 6">
                  <a:extLst>
                    <a:ext uri="{FF2B5EF4-FFF2-40B4-BE49-F238E27FC236}">
                      <a16:creationId xmlns:a16="http://schemas.microsoft.com/office/drawing/2014/main" id="{07AB21E4-060D-46D5-BA49-A13B3838EE3A}"/>
                    </a:ext>
                  </a:extLst>
                </p:cNvPr>
                <p:cNvSpPr>
                  <a:spLocks/>
                </p:cNvSpPr>
                <p:nvPr userDrawn="1"/>
              </p:nvSpPr>
              <p:spPr bwMode="black">
                <a:xfrm>
                  <a:off x="-3543591" y="1231517"/>
                  <a:ext cx="2474180" cy="3611780"/>
                </a:xfrm>
                <a:custGeom>
                  <a:avLst/>
                  <a:gdLst>
                    <a:gd name="T0" fmla="*/ 0 w 1890"/>
                    <a:gd name="T1" fmla="*/ 2759 h 2759"/>
                    <a:gd name="T2" fmla="*/ 12 w 1890"/>
                    <a:gd name="T3" fmla="*/ 2759 h 2759"/>
                    <a:gd name="T4" fmla="*/ 1890 w 1890"/>
                    <a:gd name="T5" fmla="*/ 17 h 2759"/>
                    <a:gd name="T6" fmla="*/ 1890 w 1890"/>
                    <a:gd name="T7" fmla="*/ 0 h 2759"/>
                    <a:gd name="T8" fmla="*/ 0 w 1890"/>
                    <a:gd name="T9" fmla="*/ 2759 h 27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0" h="2759">
                      <a:moveTo>
                        <a:pt x="0" y="2759"/>
                      </a:moveTo>
                      <a:lnTo>
                        <a:pt x="12" y="2759"/>
                      </a:lnTo>
                      <a:lnTo>
                        <a:pt x="1890" y="17"/>
                      </a:lnTo>
                      <a:lnTo>
                        <a:pt x="1890" y="0"/>
                      </a:lnTo>
                      <a:lnTo>
                        <a:pt x="0" y="27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4" name="Freeform 7">
                  <a:extLst>
                    <a:ext uri="{FF2B5EF4-FFF2-40B4-BE49-F238E27FC236}">
                      <a16:creationId xmlns:a16="http://schemas.microsoft.com/office/drawing/2014/main" id="{D87D2329-70ED-4553-8289-51B14E2F5DCA}"/>
                    </a:ext>
                  </a:extLst>
                </p:cNvPr>
                <p:cNvSpPr>
                  <a:spLocks/>
                </p:cNvSpPr>
                <p:nvPr userDrawn="1"/>
              </p:nvSpPr>
              <p:spPr bwMode="black">
                <a:xfrm>
                  <a:off x="-7368753" y="-1854009"/>
                  <a:ext cx="1327417" cy="6697305"/>
                </a:xfrm>
                <a:custGeom>
                  <a:avLst/>
                  <a:gdLst>
                    <a:gd name="T0" fmla="*/ 10 w 1014"/>
                    <a:gd name="T1" fmla="*/ 5116 h 5116"/>
                    <a:gd name="T2" fmla="*/ 1014 w 1014"/>
                    <a:gd name="T3" fmla="*/ 0 h 5116"/>
                    <a:gd name="T4" fmla="*/ 1007 w 1014"/>
                    <a:gd name="T5" fmla="*/ 0 h 5116"/>
                    <a:gd name="T6" fmla="*/ 0 w 1014"/>
                    <a:gd name="T7" fmla="*/ 5116 h 5116"/>
                    <a:gd name="T8" fmla="*/ 10 w 1014"/>
                    <a:gd name="T9" fmla="*/ 5116 h 5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4" h="5116">
                      <a:moveTo>
                        <a:pt x="10" y="5116"/>
                      </a:moveTo>
                      <a:lnTo>
                        <a:pt x="1014" y="0"/>
                      </a:lnTo>
                      <a:lnTo>
                        <a:pt x="1007" y="0"/>
                      </a:lnTo>
                      <a:lnTo>
                        <a:pt x="0" y="5116"/>
                      </a:lnTo>
                      <a:lnTo>
                        <a:pt x="10" y="51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5C1F82A-3E53-497A-9CCD-2BCD78B67970}"/>
                </a:ext>
              </a:extLst>
            </p:cNvPr>
            <p:cNvSpPr/>
            <p:nvPr userDrawn="1"/>
          </p:nvSpPr>
          <p:spPr bwMode="ltGray">
            <a:xfrm>
              <a:off x="0" y="1"/>
              <a:ext cx="2104575" cy="914400"/>
            </a:xfrm>
            <a:custGeom>
              <a:avLst/>
              <a:gdLst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195843 w 2104575"/>
                <a:gd name="connsiteY4" fmla="*/ 6858000 h 6858000"/>
                <a:gd name="connsiteX5" fmla="*/ 0 w 2104575"/>
                <a:gd name="connsiteY5" fmla="*/ 6858000 h 6858000"/>
                <a:gd name="connsiteX6" fmla="*/ 0 w 2104575"/>
                <a:gd name="connsiteY6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0 w 2104575"/>
                <a:gd name="connsiteY4" fmla="*/ 6858000 h 6858000"/>
                <a:gd name="connsiteX5" fmla="*/ 0 w 2104575"/>
                <a:gd name="connsiteY5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0 w 2104575"/>
                <a:gd name="connsiteY3" fmla="*/ 6858000 h 6858000"/>
                <a:gd name="connsiteX4" fmla="*/ 0 w 2104575"/>
                <a:gd name="connsiteY4" fmla="*/ 0 h 6858000"/>
                <a:gd name="connsiteX0" fmla="*/ 0 w 2104575"/>
                <a:gd name="connsiteY0" fmla="*/ 0 h 6860381"/>
                <a:gd name="connsiteX1" fmla="*/ 2104575 w 2104575"/>
                <a:gd name="connsiteY1" fmla="*/ 0 h 6860381"/>
                <a:gd name="connsiteX2" fmla="*/ 645970 w 2104575"/>
                <a:gd name="connsiteY2" fmla="*/ 6860381 h 6860381"/>
                <a:gd name="connsiteX3" fmla="*/ 0 w 2104575"/>
                <a:gd name="connsiteY3" fmla="*/ 6858000 h 6860381"/>
                <a:gd name="connsiteX4" fmla="*/ 0 w 2104575"/>
                <a:gd name="connsiteY4" fmla="*/ 0 h 686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575" h="6860381">
                  <a:moveTo>
                    <a:pt x="0" y="0"/>
                  </a:moveTo>
                  <a:lnTo>
                    <a:pt x="2104575" y="0"/>
                  </a:lnTo>
                  <a:lnTo>
                    <a:pt x="645970" y="6860381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path path="rect">
                <a:fillToRect l="100000" t="100000"/>
              </a:path>
              <a:tileRect r="-100000" b="-100000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81821" y="181938"/>
            <a:ext cx="10798460" cy="607843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875610" y="1248165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8E0C55F3-2D78-4D97-984A-DC5CB53948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67767" y="219048"/>
            <a:ext cx="607843" cy="60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68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- 181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1B3952C-728C-49AD-8CB6-CEE21D4449F9}"/>
              </a:ext>
            </a:extLst>
          </p:cNvPr>
          <p:cNvSpPr/>
          <p:nvPr/>
        </p:nvSpPr>
        <p:spPr bwMode="gray">
          <a:xfrm>
            <a:off x="1" y="6496050"/>
            <a:ext cx="12190413" cy="3571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6A3E76-4EDF-4D84-A653-511C3847BB97}"/>
              </a:ext>
            </a:extLst>
          </p:cNvPr>
          <p:cNvSpPr/>
          <p:nvPr/>
        </p:nvSpPr>
        <p:spPr bwMode="gray">
          <a:xfrm>
            <a:off x="1" y="0"/>
            <a:ext cx="12190413" cy="14620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1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A353B01-0DBC-4E09-92EF-71D33EB9EE4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821" y="1732751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191080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 (colo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81821" y="181938"/>
            <a:ext cx="10798460" cy="86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ogoschutz" hidden="1"/>
          <p:cNvSpPr/>
          <p:nvPr userDrawn="1"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395160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4086">
          <p15:clr>
            <a:srgbClr val="FBAE40"/>
          </p15:clr>
        </p15:guide>
        <p15:guide id="4" orient="horz" pos="1094">
          <p15:clr>
            <a:srgbClr val="FBAE40"/>
          </p15:clr>
        </p15:guide>
        <p15:guide id="5" pos="2150">
          <p15:clr>
            <a:srgbClr val="FBAE40"/>
          </p15:clr>
        </p15:guide>
        <p15:guide id="6" pos="2376">
          <p15:clr>
            <a:srgbClr val="FBAE40"/>
          </p15:clr>
        </p15:guide>
        <p15:guide id="7" pos="3908">
          <p15:clr>
            <a:srgbClr val="FBAE40"/>
          </p15:clr>
        </p15:guide>
        <p15:guide id="8" pos="4021">
          <p15:clr>
            <a:srgbClr val="FBAE40"/>
          </p15:clr>
        </p15:guide>
        <p15:guide id="9" pos="4134">
          <p15:clr>
            <a:srgbClr val="FBAE40"/>
          </p15:clr>
        </p15:guide>
        <p15:guide id="10" pos="5667">
          <p15:clr>
            <a:srgbClr val="FBAE40"/>
          </p15:clr>
        </p15:guide>
        <p15:guide id="11" pos="5894">
          <p15:clr>
            <a:srgbClr val="FBAE40"/>
          </p15:clr>
        </p15:guide>
        <p15:guide id="13" orient="horz" pos="2704">
          <p15:clr>
            <a:srgbClr val="FBAE40"/>
          </p15:clr>
        </p15:guide>
        <p15:guide id="14" orient="horz" pos="2591">
          <p15:clr>
            <a:srgbClr val="FBAE40"/>
          </p15:clr>
        </p15:guide>
        <p15:guide id="15" orient="horz" pos="247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>
            <a:extLst>
              <a:ext uri="{FF2B5EF4-FFF2-40B4-BE49-F238E27FC236}">
                <a16:creationId xmlns:a16="http://schemas.microsoft.com/office/drawing/2014/main" id="{29F16048-FF4E-41B1-B3D4-0FB210A70DF2}"/>
              </a:ext>
            </a:extLst>
          </p:cNvPr>
          <p:cNvSpPr/>
          <p:nvPr userDrawn="1"/>
        </p:nvSpPr>
        <p:spPr>
          <a:xfrm>
            <a:off x="5293941" y="0"/>
            <a:ext cx="6896472" cy="6858000"/>
          </a:xfrm>
          <a:custGeom>
            <a:avLst/>
            <a:gdLst/>
            <a:ahLst/>
            <a:cxnLst/>
            <a:rect l="l" t="t" r="r" b="b"/>
            <a:pathLst>
              <a:path w="6897370" h="6858000">
                <a:moveTo>
                  <a:pt x="0" y="6858000"/>
                </a:moveTo>
                <a:lnTo>
                  <a:pt x="6896900" y="6858000"/>
                </a:lnTo>
                <a:lnTo>
                  <a:pt x="68969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lang="en-US" sz="1800" noProof="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8AB8B54-69CD-4C57-8DBB-02A0E09851DD}"/>
              </a:ext>
            </a:extLst>
          </p:cNvPr>
          <p:cNvSpPr/>
          <p:nvPr userDrawn="1"/>
        </p:nvSpPr>
        <p:spPr>
          <a:xfrm>
            <a:off x="11560732" y="6227432"/>
            <a:ext cx="266365" cy="266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90E0AA-5363-4861-AB6B-0E4D34D7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679" y="417363"/>
            <a:ext cx="3931725" cy="130211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9774D-36EB-4201-B1AC-922DD2E06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93302" y="1192697"/>
            <a:ext cx="4057433" cy="143123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1E234-1CB2-41A0-B40D-7E7F160C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D472E-6334-4051-B4D9-6361A819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Patient Recruitment and Retention/Study Participant Feedback Survey Overview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384B9-6290-4070-B7D1-A105B27F0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9337951D-6DB6-4713-9200-E8513CDEB6B3}"/>
              </a:ext>
            </a:extLst>
          </p:cNvPr>
          <p:cNvSpPr/>
          <p:nvPr userDrawn="1"/>
        </p:nvSpPr>
        <p:spPr>
          <a:xfrm>
            <a:off x="0" y="2430412"/>
            <a:ext cx="3625378" cy="3438525"/>
          </a:xfrm>
          <a:custGeom>
            <a:avLst/>
            <a:gdLst/>
            <a:ahLst/>
            <a:cxnLst/>
            <a:rect l="l" t="t" r="r" b="b"/>
            <a:pathLst>
              <a:path w="3625850" h="3438525">
                <a:moveTo>
                  <a:pt x="0" y="3438486"/>
                </a:moveTo>
                <a:lnTo>
                  <a:pt x="3625596" y="3438486"/>
                </a:lnTo>
                <a:lnTo>
                  <a:pt x="3625596" y="0"/>
                </a:lnTo>
                <a:lnTo>
                  <a:pt x="0" y="0"/>
                </a:lnTo>
                <a:lnTo>
                  <a:pt x="0" y="343848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lang="en-US" sz="1800" noProof="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44B7CE-2038-4CCA-AA8A-D03DE5FD95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2781224"/>
            <a:ext cx="6040014" cy="2736901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2" name="Picture Placeholder 28">
            <a:extLst>
              <a:ext uri="{FF2B5EF4-FFF2-40B4-BE49-F238E27FC236}">
                <a16:creationId xmlns:a16="http://schemas.microsoft.com/office/drawing/2014/main" id="{2EB2F967-97B6-4CA8-B3E7-5FF7CA2BDD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85249" y="1188013"/>
            <a:ext cx="376188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3" name="Picture Placeholder 28">
            <a:extLst>
              <a:ext uri="{FF2B5EF4-FFF2-40B4-BE49-F238E27FC236}">
                <a16:creationId xmlns:a16="http://schemas.microsoft.com/office/drawing/2014/main" id="{5E78E133-FE09-456A-8463-9EFAC6ADE26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585249" y="2878016"/>
            <a:ext cx="376188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F0C3496-EA4B-43E5-9704-968F80A8552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7293301" y="2880357"/>
            <a:ext cx="4057433" cy="143123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Picture Placeholder 28">
            <a:extLst>
              <a:ext uri="{FF2B5EF4-FFF2-40B4-BE49-F238E27FC236}">
                <a16:creationId xmlns:a16="http://schemas.microsoft.com/office/drawing/2014/main" id="{13414E14-9FEB-40F8-AE6E-319637A8F1C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585249" y="4568019"/>
            <a:ext cx="376188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8EC97C88-8B4C-4665-845B-95CE8F237779}"/>
              </a:ext>
            </a:extLst>
          </p:cNvPr>
          <p:cNvSpPr>
            <a:spLocks noGrp="1"/>
          </p:cNvSpPr>
          <p:nvPr>
            <p:ph type="body" sz="half" idx="25"/>
          </p:nvPr>
        </p:nvSpPr>
        <p:spPr>
          <a:xfrm>
            <a:off x="7293301" y="4568018"/>
            <a:ext cx="4057433" cy="143123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025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1283205" y="403074"/>
            <a:ext cx="9624002" cy="864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13"/>
          </p:nvPr>
        </p:nvSpPr>
        <p:spPr bwMode="gray">
          <a:xfrm>
            <a:off x="1283205" y="1546894"/>
            <a:ext cx="4680000" cy="4641030"/>
          </a:xfrm>
        </p:spPr>
        <p:txBody>
          <a:bodyPr/>
          <a:lstStyle>
            <a:lvl1pPr marL="270000" indent="-270000">
              <a:spcBef>
                <a:spcPts val="1800"/>
              </a:spcBef>
              <a:spcAft>
                <a:spcPts val="0"/>
              </a:spcAft>
              <a:buFontTx/>
              <a:buBlip>
                <a:blip r:embed="rId3"/>
              </a:buBlip>
              <a:defRPr sz="2000"/>
            </a:lvl1pPr>
            <a:lvl2pPr marL="540000" indent="-270000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defRPr sz="2000"/>
            </a:lvl2pPr>
            <a:lvl3pPr marL="810000" indent="-270000">
              <a:spcBef>
                <a:spcPts val="600"/>
              </a:spcBef>
              <a:spcAft>
                <a:spcPts val="0"/>
              </a:spcAft>
              <a:buFontTx/>
              <a:buBlip>
                <a:blip r:embed="rId5"/>
              </a:buBlip>
              <a:defRPr sz="2000"/>
            </a:lvl3pPr>
            <a:lvl4pPr marL="1080000" indent="-270000">
              <a:spcBef>
                <a:spcPts val="600"/>
              </a:spcBef>
              <a:spcAft>
                <a:spcPts val="0"/>
              </a:spcAft>
              <a:buFontTx/>
              <a:buBlip>
                <a:blip r:embed="rId6"/>
              </a:buBlip>
              <a:defRPr sz="2000"/>
            </a:lvl4pPr>
            <a:lvl5pPr>
              <a:spcBef>
                <a:spcPts val="600"/>
              </a:spcBef>
              <a:spcAft>
                <a:spcPts val="0"/>
              </a:spcAft>
              <a:defRPr sz="2000"/>
            </a:lvl5pPr>
            <a:lvl6pPr>
              <a:spcBef>
                <a:spcPts val="600"/>
              </a:spcBef>
              <a:spcAft>
                <a:spcPts val="0"/>
              </a:spcAft>
              <a:defRPr sz="2000"/>
            </a:lvl6pPr>
            <a:lvl7pPr>
              <a:spcBef>
                <a:spcPts val="600"/>
              </a:spcBef>
              <a:spcAft>
                <a:spcPts val="0"/>
              </a:spcAft>
              <a:defRPr sz="2000"/>
            </a:lvl7pPr>
            <a:lvl8pPr>
              <a:spcBef>
                <a:spcPts val="600"/>
              </a:spcBef>
              <a:spcAft>
                <a:spcPts val="0"/>
              </a:spcAft>
              <a:defRPr sz="2000"/>
            </a:lvl8pPr>
            <a:lvl9pPr>
              <a:spcBef>
                <a:spcPts val="600"/>
              </a:spcBef>
              <a:spcAft>
                <a:spcPts val="0"/>
              </a:spcAft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>
          <a:xfrm>
            <a:off x="974672" y="6617933"/>
            <a:ext cx="5710665" cy="108000"/>
          </a:xfrm>
        </p:spPr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>
          <a:xfrm>
            <a:off x="195843" y="6617933"/>
            <a:ext cx="392326" cy="108000"/>
          </a:xfrm>
        </p:spPr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1982" y="554195"/>
            <a:ext cx="562690" cy="56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 bwMode="black">
          <a:xfrm>
            <a:off x="7804236" y="1"/>
            <a:ext cx="4386177" cy="6858000"/>
            <a:chOff x="7804236" y="1"/>
            <a:chExt cx="4386177" cy="6858000"/>
          </a:xfrm>
        </p:grpSpPr>
        <p:sp>
          <p:nvSpPr>
            <p:cNvPr id="19" name="Freeform 6"/>
            <p:cNvSpPr>
              <a:spLocks/>
            </p:cNvSpPr>
            <p:nvPr userDrawn="1"/>
          </p:nvSpPr>
          <p:spPr bwMode="black">
            <a:xfrm>
              <a:off x="7804236" y="1"/>
              <a:ext cx="2489310" cy="6858000"/>
            </a:xfrm>
            <a:custGeom>
              <a:avLst/>
              <a:gdLst>
                <a:gd name="T0" fmla="*/ 9 w 1857"/>
                <a:gd name="T1" fmla="*/ 5116 h 5116"/>
                <a:gd name="T2" fmla="*/ 1857 w 1857"/>
                <a:gd name="T3" fmla="*/ 0 h 5116"/>
                <a:gd name="T4" fmla="*/ 1847 w 1857"/>
                <a:gd name="T5" fmla="*/ 0 h 5116"/>
                <a:gd name="T6" fmla="*/ 0 w 1857"/>
                <a:gd name="T7" fmla="*/ 5116 h 5116"/>
                <a:gd name="T8" fmla="*/ 9 w 1857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7" h="5116">
                  <a:moveTo>
                    <a:pt x="9" y="5116"/>
                  </a:moveTo>
                  <a:lnTo>
                    <a:pt x="1857" y="0"/>
                  </a:lnTo>
                  <a:lnTo>
                    <a:pt x="1847" y="0"/>
                  </a:lnTo>
                  <a:lnTo>
                    <a:pt x="0" y="5116"/>
                  </a:lnTo>
                  <a:lnTo>
                    <a:pt x="9" y="51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black">
            <a:xfrm>
              <a:off x="8456276" y="1408976"/>
              <a:ext cx="3734137" cy="5449024"/>
            </a:xfrm>
            <a:custGeom>
              <a:avLst/>
              <a:gdLst>
                <a:gd name="T0" fmla="*/ 0 w 2785"/>
                <a:gd name="T1" fmla="*/ 4064 h 4064"/>
                <a:gd name="T2" fmla="*/ 11 w 2785"/>
                <a:gd name="T3" fmla="*/ 4064 h 4064"/>
                <a:gd name="T4" fmla="*/ 2785 w 2785"/>
                <a:gd name="T5" fmla="*/ 17 h 4064"/>
                <a:gd name="T6" fmla="*/ 2785 w 2785"/>
                <a:gd name="T7" fmla="*/ 0 h 4064"/>
                <a:gd name="T8" fmla="*/ 0 w 2785"/>
                <a:gd name="T9" fmla="*/ 4064 h 4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4064">
                  <a:moveTo>
                    <a:pt x="0" y="4064"/>
                  </a:moveTo>
                  <a:lnTo>
                    <a:pt x="11" y="4064"/>
                  </a:lnTo>
                  <a:lnTo>
                    <a:pt x="2785" y="17"/>
                  </a:lnTo>
                  <a:lnTo>
                    <a:pt x="2785" y="0"/>
                  </a:lnTo>
                  <a:lnTo>
                    <a:pt x="0" y="40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6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521832" y="524850"/>
            <a:ext cx="1080000" cy="1080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83308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254">
          <p15:clr>
            <a:srgbClr val="FBAE40"/>
          </p15:clr>
        </p15:guide>
        <p15:guide id="2" orient="horz" pos="4086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42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 bwMode="black">
          <a:xfrm>
            <a:off x="5739926" y="0"/>
            <a:ext cx="6450487" cy="6858000"/>
            <a:chOff x="-7368753" y="-1854009"/>
            <a:chExt cx="6299342" cy="6697306"/>
          </a:xfrm>
        </p:grpSpPr>
        <p:sp>
          <p:nvSpPr>
            <p:cNvPr id="37" name="Freeform 6"/>
            <p:cNvSpPr>
              <a:spLocks/>
            </p:cNvSpPr>
            <p:nvPr userDrawn="1"/>
          </p:nvSpPr>
          <p:spPr bwMode="black">
            <a:xfrm>
              <a:off x="-3543591" y="1231517"/>
              <a:ext cx="2474180" cy="3611780"/>
            </a:xfrm>
            <a:custGeom>
              <a:avLst/>
              <a:gdLst>
                <a:gd name="T0" fmla="*/ 0 w 1890"/>
                <a:gd name="T1" fmla="*/ 2759 h 2759"/>
                <a:gd name="T2" fmla="*/ 12 w 1890"/>
                <a:gd name="T3" fmla="*/ 2759 h 2759"/>
                <a:gd name="T4" fmla="*/ 1890 w 1890"/>
                <a:gd name="T5" fmla="*/ 17 h 2759"/>
                <a:gd name="T6" fmla="*/ 1890 w 1890"/>
                <a:gd name="T7" fmla="*/ 0 h 2759"/>
                <a:gd name="T8" fmla="*/ 0 w 1890"/>
                <a:gd name="T9" fmla="*/ 2759 h 2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2759">
                  <a:moveTo>
                    <a:pt x="0" y="2759"/>
                  </a:moveTo>
                  <a:lnTo>
                    <a:pt x="12" y="2759"/>
                  </a:lnTo>
                  <a:lnTo>
                    <a:pt x="1890" y="17"/>
                  </a:lnTo>
                  <a:lnTo>
                    <a:pt x="1890" y="0"/>
                  </a:lnTo>
                  <a:lnTo>
                    <a:pt x="0" y="27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US" dirty="0"/>
            </a:p>
          </p:txBody>
        </p:sp>
        <p:sp>
          <p:nvSpPr>
            <p:cNvPr id="38" name="Freeform 7"/>
            <p:cNvSpPr>
              <a:spLocks/>
            </p:cNvSpPr>
            <p:nvPr userDrawn="1"/>
          </p:nvSpPr>
          <p:spPr bwMode="black">
            <a:xfrm>
              <a:off x="-7368753" y="-1854009"/>
              <a:ext cx="1327417" cy="6697305"/>
            </a:xfrm>
            <a:custGeom>
              <a:avLst/>
              <a:gdLst>
                <a:gd name="T0" fmla="*/ 10 w 1014"/>
                <a:gd name="T1" fmla="*/ 5116 h 5116"/>
                <a:gd name="T2" fmla="*/ 1014 w 1014"/>
                <a:gd name="T3" fmla="*/ 0 h 5116"/>
                <a:gd name="T4" fmla="*/ 1007 w 1014"/>
                <a:gd name="T5" fmla="*/ 0 h 5116"/>
                <a:gd name="T6" fmla="*/ 0 w 1014"/>
                <a:gd name="T7" fmla="*/ 5116 h 5116"/>
                <a:gd name="T8" fmla="*/ 10 w 1014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4" h="5116">
                  <a:moveTo>
                    <a:pt x="10" y="5116"/>
                  </a:moveTo>
                  <a:lnTo>
                    <a:pt x="1014" y="0"/>
                  </a:lnTo>
                  <a:lnTo>
                    <a:pt x="1007" y="0"/>
                  </a:lnTo>
                  <a:lnTo>
                    <a:pt x="0" y="5116"/>
                  </a:lnTo>
                  <a:lnTo>
                    <a:pt x="10" y="5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US" dirty="0"/>
            </a:p>
          </p:txBody>
        </p:sp>
      </p:grpSp>
      <p:sp>
        <p:nvSpPr>
          <p:cNvPr id="6" name="Freeform 5"/>
          <p:cNvSpPr/>
          <p:nvPr userDrawn="1"/>
        </p:nvSpPr>
        <p:spPr bwMode="ltGray">
          <a:xfrm>
            <a:off x="0" y="0"/>
            <a:ext cx="2104575" cy="6860381"/>
          </a:xfrm>
          <a:custGeom>
            <a:avLst/>
            <a:gdLst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195843 w 2104575"/>
              <a:gd name="connsiteY4" fmla="*/ 6858000 h 6858000"/>
              <a:gd name="connsiteX5" fmla="*/ 0 w 2104575"/>
              <a:gd name="connsiteY5" fmla="*/ 6858000 h 6858000"/>
              <a:gd name="connsiteX6" fmla="*/ 0 w 2104575"/>
              <a:gd name="connsiteY6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0 w 2104575"/>
              <a:gd name="connsiteY4" fmla="*/ 6858000 h 6858000"/>
              <a:gd name="connsiteX5" fmla="*/ 0 w 2104575"/>
              <a:gd name="connsiteY5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0 w 2104575"/>
              <a:gd name="connsiteY3" fmla="*/ 6858000 h 6858000"/>
              <a:gd name="connsiteX4" fmla="*/ 0 w 2104575"/>
              <a:gd name="connsiteY4" fmla="*/ 0 h 6858000"/>
              <a:gd name="connsiteX0" fmla="*/ 0 w 2104575"/>
              <a:gd name="connsiteY0" fmla="*/ 0 h 6860381"/>
              <a:gd name="connsiteX1" fmla="*/ 2104575 w 2104575"/>
              <a:gd name="connsiteY1" fmla="*/ 0 h 6860381"/>
              <a:gd name="connsiteX2" fmla="*/ 645970 w 2104575"/>
              <a:gd name="connsiteY2" fmla="*/ 6860381 h 6860381"/>
              <a:gd name="connsiteX3" fmla="*/ 0 w 2104575"/>
              <a:gd name="connsiteY3" fmla="*/ 6858000 h 6860381"/>
              <a:gd name="connsiteX4" fmla="*/ 0 w 2104575"/>
              <a:gd name="connsiteY4" fmla="*/ 0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5" h="6860381">
                <a:moveTo>
                  <a:pt x="0" y="0"/>
                </a:moveTo>
                <a:lnTo>
                  <a:pt x="2104575" y="0"/>
                </a:lnTo>
                <a:lnTo>
                  <a:pt x="645970" y="6860381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A5E2"/>
              </a:gs>
              <a:gs pos="50000">
                <a:srgbClr val="00A5E2"/>
              </a:gs>
              <a:gs pos="84000">
                <a:schemeClr val="accent2">
                  <a:alpha val="0"/>
                </a:schemeClr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919559" y="2265433"/>
            <a:ext cx="4500000" cy="1440753"/>
          </a:xfrm>
        </p:spPr>
        <p:txBody>
          <a:bodyPr anchor="t"/>
          <a:lstStyle>
            <a:lvl1pPr algn="l">
              <a:defRPr sz="4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defTabSz="1219868"/>
            <a:r>
              <a:rPr lang="en-US" dirty="0"/>
              <a:t>Page </a:t>
            </a:r>
            <a:fld id="{87F334AE-4EAC-4C2D-A638-92A76F09FCC4}" type="slidenum">
              <a:rPr lang="en-US" smtClean="0"/>
              <a:pPr defTabSz="1219868"/>
              <a:t>‹#›</a:t>
            </a:fld>
            <a:endParaRPr 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87841" y="433498"/>
            <a:ext cx="703101" cy="70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239070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363C05-E991-460F-AD4F-2C4F96FE94E0}"/>
              </a:ext>
            </a:extLst>
          </p:cNvPr>
          <p:cNvSpPr/>
          <p:nvPr userDrawn="1"/>
        </p:nvSpPr>
        <p:spPr bwMode="gray">
          <a:xfrm>
            <a:off x="0" y="0"/>
            <a:ext cx="121904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 bwMode="black">
          <a:xfrm>
            <a:off x="5739926" y="0"/>
            <a:ext cx="6450487" cy="6858000"/>
            <a:chOff x="-7368753" y="-1854009"/>
            <a:chExt cx="6299342" cy="6697306"/>
          </a:xfrm>
        </p:grpSpPr>
        <p:sp>
          <p:nvSpPr>
            <p:cNvPr id="37" name="Freeform 6"/>
            <p:cNvSpPr>
              <a:spLocks/>
            </p:cNvSpPr>
            <p:nvPr userDrawn="1"/>
          </p:nvSpPr>
          <p:spPr bwMode="black">
            <a:xfrm>
              <a:off x="-3543591" y="1231517"/>
              <a:ext cx="2474180" cy="3611780"/>
            </a:xfrm>
            <a:custGeom>
              <a:avLst/>
              <a:gdLst>
                <a:gd name="T0" fmla="*/ 0 w 1890"/>
                <a:gd name="T1" fmla="*/ 2759 h 2759"/>
                <a:gd name="T2" fmla="*/ 12 w 1890"/>
                <a:gd name="T3" fmla="*/ 2759 h 2759"/>
                <a:gd name="T4" fmla="*/ 1890 w 1890"/>
                <a:gd name="T5" fmla="*/ 17 h 2759"/>
                <a:gd name="T6" fmla="*/ 1890 w 1890"/>
                <a:gd name="T7" fmla="*/ 0 h 2759"/>
                <a:gd name="T8" fmla="*/ 0 w 1890"/>
                <a:gd name="T9" fmla="*/ 2759 h 2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2759">
                  <a:moveTo>
                    <a:pt x="0" y="2759"/>
                  </a:moveTo>
                  <a:lnTo>
                    <a:pt x="12" y="2759"/>
                  </a:lnTo>
                  <a:lnTo>
                    <a:pt x="1890" y="17"/>
                  </a:lnTo>
                  <a:lnTo>
                    <a:pt x="1890" y="0"/>
                  </a:lnTo>
                  <a:lnTo>
                    <a:pt x="0" y="27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US" dirty="0"/>
            </a:p>
          </p:txBody>
        </p:sp>
        <p:sp>
          <p:nvSpPr>
            <p:cNvPr id="38" name="Freeform 7"/>
            <p:cNvSpPr>
              <a:spLocks/>
            </p:cNvSpPr>
            <p:nvPr userDrawn="1"/>
          </p:nvSpPr>
          <p:spPr bwMode="black">
            <a:xfrm>
              <a:off x="-7368753" y="-1854009"/>
              <a:ext cx="1327417" cy="6697305"/>
            </a:xfrm>
            <a:custGeom>
              <a:avLst/>
              <a:gdLst>
                <a:gd name="T0" fmla="*/ 10 w 1014"/>
                <a:gd name="T1" fmla="*/ 5116 h 5116"/>
                <a:gd name="T2" fmla="*/ 1014 w 1014"/>
                <a:gd name="T3" fmla="*/ 0 h 5116"/>
                <a:gd name="T4" fmla="*/ 1007 w 1014"/>
                <a:gd name="T5" fmla="*/ 0 h 5116"/>
                <a:gd name="T6" fmla="*/ 0 w 1014"/>
                <a:gd name="T7" fmla="*/ 5116 h 5116"/>
                <a:gd name="T8" fmla="*/ 10 w 1014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4" h="5116">
                  <a:moveTo>
                    <a:pt x="10" y="5116"/>
                  </a:moveTo>
                  <a:lnTo>
                    <a:pt x="1014" y="0"/>
                  </a:lnTo>
                  <a:lnTo>
                    <a:pt x="1007" y="0"/>
                  </a:lnTo>
                  <a:lnTo>
                    <a:pt x="0" y="5116"/>
                  </a:lnTo>
                  <a:lnTo>
                    <a:pt x="10" y="5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919559" y="2265433"/>
            <a:ext cx="4500000" cy="1440753"/>
          </a:xfrm>
        </p:spPr>
        <p:txBody>
          <a:bodyPr anchor="t"/>
          <a:lstStyle>
            <a:lvl1pPr algn="l">
              <a:defRPr sz="4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50EA26B-D5C6-4459-AADF-179A00B97E05}"/>
              </a:ext>
            </a:extLst>
          </p:cNvPr>
          <p:cNvSpPr/>
          <p:nvPr userDrawn="1"/>
        </p:nvSpPr>
        <p:spPr bwMode="ltGray">
          <a:xfrm>
            <a:off x="0" y="0"/>
            <a:ext cx="2104575" cy="6858000"/>
          </a:xfrm>
          <a:custGeom>
            <a:avLst/>
            <a:gdLst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195843 w 2104575"/>
              <a:gd name="connsiteY4" fmla="*/ 6858000 h 6858000"/>
              <a:gd name="connsiteX5" fmla="*/ 0 w 2104575"/>
              <a:gd name="connsiteY5" fmla="*/ 6858000 h 6858000"/>
              <a:gd name="connsiteX6" fmla="*/ 0 w 2104575"/>
              <a:gd name="connsiteY6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0 w 2104575"/>
              <a:gd name="connsiteY4" fmla="*/ 6858000 h 6858000"/>
              <a:gd name="connsiteX5" fmla="*/ 0 w 2104575"/>
              <a:gd name="connsiteY5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0 w 2104575"/>
              <a:gd name="connsiteY3" fmla="*/ 6858000 h 6858000"/>
              <a:gd name="connsiteX4" fmla="*/ 0 w 2104575"/>
              <a:gd name="connsiteY4" fmla="*/ 0 h 6858000"/>
              <a:gd name="connsiteX0" fmla="*/ 0 w 2104575"/>
              <a:gd name="connsiteY0" fmla="*/ 0 h 6860381"/>
              <a:gd name="connsiteX1" fmla="*/ 2104575 w 2104575"/>
              <a:gd name="connsiteY1" fmla="*/ 0 h 6860381"/>
              <a:gd name="connsiteX2" fmla="*/ 645970 w 2104575"/>
              <a:gd name="connsiteY2" fmla="*/ 6860381 h 6860381"/>
              <a:gd name="connsiteX3" fmla="*/ 0 w 2104575"/>
              <a:gd name="connsiteY3" fmla="*/ 6858000 h 6860381"/>
              <a:gd name="connsiteX4" fmla="*/ 0 w 2104575"/>
              <a:gd name="connsiteY4" fmla="*/ 0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5" h="6860381">
                <a:moveTo>
                  <a:pt x="0" y="0"/>
                </a:moveTo>
                <a:lnTo>
                  <a:pt x="2104575" y="0"/>
                </a:lnTo>
                <a:lnTo>
                  <a:pt x="645970" y="6860381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6000">
                <a:schemeClr val="accent1">
                  <a:lumMod val="75000"/>
                  <a:lumOff val="25000"/>
                </a:schemeClr>
              </a:gs>
              <a:gs pos="100000">
                <a:schemeClr val="accent1"/>
              </a:gs>
            </a:gsLst>
            <a:path path="rect">
              <a:fillToRect l="100000" t="100000"/>
            </a:path>
            <a:tileRect r="-100000" b="-100000"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defTabSz="1219868"/>
            <a:r>
              <a:rPr lang="en-US" dirty="0"/>
              <a:t>Page </a:t>
            </a:r>
            <a:fld id="{87F334AE-4EAC-4C2D-A638-92A76F09FCC4}" type="slidenum">
              <a:rPr lang="en-US" smtClean="0"/>
              <a:pPr defTabSz="1219868"/>
              <a:t>‹#›</a:t>
            </a:fld>
            <a:endParaRPr 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87841" y="433498"/>
            <a:ext cx="703101" cy="70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  <p:sp>
        <p:nvSpPr>
          <p:cNvPr id="15" name="MSIPCMContentMarking" descr="{&quot;HashCode&quot;:-1383742063,&quot;Placement&quot;:&quot;Footer&quot;}">
            <a:extLst>
              <a:ext uri="{FF2B5EF4-FFF2-40B4-BE49-F238E27FC236}">
                <a16:creationId xmlns:a16="http://schemas.microsoft.com/office/drawing/2014/main" id="{BBAF46C8-639D-4358-8DD5-7E65EE38CD6D}"/>
              </a:ext>
            </a:extLst>
          </p:cNvPr>
          <p:cNvSpPr txBox="1"/>
          <p:nvPr userDrawn="1"/>
        </p:nvSpPr>
        <p:spPr bwMode="gray">
          <a:xfrm>
            <a:off x="11520693" y="6570285"/>
            <a:ext cx="519176" cy="457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pPr algn="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00" b="0" i="0" u="none" baseline="0" dirty="0">
                <a:solidFill>
                  <a:srgbClr val="919191"/>
                </a:solidFill>
                <a:latin typeface="+mn-lt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418444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3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0" y="0"/>
            <a:ext cx="2104575" cy="6860381"/>
          </a:xfrm>
          <a:custGeom>
            <a:avLst/>
            <a:gdLst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195843 w 2104575"/>
              <a:gd name="connsiteY4" fmla="*/ 6858000 h 6858000"/>
              <a:gd name="connsiteX5" fmla="*/ 0 w 2104575"/>
              <a:gd name="connsiteY5" fmla="*/ 6858000 h 6858000"/>
              <a:gd name="connsiteX6" fmla="*/ 0 w 2104575"/>
              <a:gd name="connsiteY6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0 w 2104575"/>
              <a:gd name="connsiteY4" fmla="*/ 6858000 h 6858000"/>
              <a:gd name="connsiteX5" fmla="*/ 0 w 2104575"/>
              <a:gd name="connsiteY5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0 w 2104575"/>
              <a:gd name="connsiteY3" fmla="*/ 6858000 h 6858000"/>
              <a:gd name="connsiteX4" fmla="*/ 0 w 2104575"/>
              <a:gd name="connsiteY4" fmla="*/ 0 h 6858000"/>
              <a:gd name="connsiteX0" fmla="*/ 0 w 2104575"/>
              <a:gd name="connsiteY0" fmla="*/ 0 h 6860381"/>
              <a:gd name="connsiteX1" fmla="*/ 2104575 w 2104575"/>
              <a:gd name="connsiteY1" fmla="*/ 0 h 6860381"/>
              <a:gd name="connsiteX2" fmla="*/ 645970 w 2104575"/>
              <a:gd name="connsiteY2" fmla="*/ 6860381 h 6860381"/>
              <a:gd name="connsiteX3" fmla="*/ 0 w 2104575"/>
              <a:gd name="connsiteY3" fmla="*/ 6858000 h 6860381"/>
              <a:gd name="connsiteX4" fmla="*/ 0 w 2104575"/>
              <a:gd name="connsiteY4" fmla="*/ 0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5" h="6860381">
                <a:moveTo>
                  <a:pt x="0" y="0"/>
                </a:moveTo>
                <a:lnTo>
                  <a:pt x="2104575" y="0"/>
                </a:lnTo>
                <a:lnTo>
                  <a:pt x="645970" y="6860381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74C713"/>
              </a:gs>
              <a:gs pos="50000">
                <a:srgbClr val="74C713"/>
              </a:gs>
              <a:gs pos="84000">
                <a:srgbClr val="74C713">
                  <a:alpha val="0"/>
                </a:srgbClr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grpSp>
        <p:nvGrpSpPr>
          <p:cNvPr id="24" name="Group 23"/>
          <p:cNvGrpSpPr/>
          <p:nvPr/>
        </p:nvGrpSpPr>
        <p:grpSpPr bwMode="black">
          <a:xfrm>
            <a:off x="759608" y="1"/>
            <a:ext cx="4148849" cy="6858000"/>
            <a:chOff x="-13927138" y="-1074738"/>
            <a:chExt cx="4913313" cy="8121651"/>
          </a:xfrm>
          <a:solidFill>
            <a:schemeClr val="bg1"/>
          </a:solidFill>
        </p:grpSpPr>
        <p:sp>
          <p:nvSpPr>
            <p:cNvPr id="26" name="Freeform 6"/>
            <p:cNvSpPr>
              <a:spLocks/>
            </p:cNvSpPr>
            <p:nvPr userDrawn="1"/>
          </p:nvSpPr>
          <p:spPr bwMode="black">
            <a:xfrm>
              <a:off x="-13927138" y="-1074738"/>
              <a:ext cx="2947988" cy="8121651"/>
            </a:xfrm>
            <a:custGeom>
              <a:avLst/>
              <a:gdLst>
                <a:gd name="T0" fmla="*/ 9 w 1857"/>
                <a:gd name="T1" fmla="*/ 5116 h 5116"/>
                <a:gd name="T2" fmla="*/ 1857 w 1857"/>
                <a:gd name="T3" fmla="*/ 0 h 5116"/>
                <a:gd name="T4" fmla="*/ 1847 w 1857"/>
                <a:gd name="T5" fmla="*/ 0 h 5116"/>
                <a:gd name="T6" fmla="*/ 0 w 1857"/>
                <a:gd name="T7" fmla="*/ 5116 h 5116"/>
                <a:gd name="T8" fmla="*/ 9 w 1857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7" h="5116">
                  <a:moveTo>
                    <a:pt x="9" y="5116"/>
                  </a:moveTo>
                  <a:lnTo>
                    <a:pt x="1857" y="0"/>
                  </a:lnTo>
                  <a:lnTo>
                    <a:pt x="1847" y="0"/>
                  </a:lnTo>
                  <a:lnTo>
                    <a:pt x="0" y="5116"/>
                  </a:lnTo>
                  <a:lnTo>
                    <a:pt x="9" y="5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black">
            <a:xfrm>
              <a:off x="-10623550" y="-1074738"/>
              <a:ext cx="1609725" cy="8121651"/>
            </a:xfrm>
            <a:custGeom>
              <a:avLst/>
              <a:gdLst>
                <a:gd name="T0" fmla="*/ 10 w 1014"/>
                <a:gd name="T1" fmla="*/ 5116 h 5116"/>
                <a:gd name="T2" fmla="*/ 1014 w 1014"/>
                <a:gd name="T3" fmla="*/ 0 h 5116"/>
                <a:gd name="T4" fmla="*/ 1004 w 1014"/>
                <a:gd name="T5" fmla="*/ 0 h 5116"/>
                <a:gd name="T6" fmla="*/ 0 w 1014"/>
                <a:gd name="T7" fmla="*/ 5116 h 5116"/>
                <a:gd name="T8" fmla="*/ 10 w 1014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4" h="5116">
                  <a:moveTo>
                    <a:pt x="10" y="5116"/>
                  </a:moveTo>
                  <a:lnTo>
                    <a:pt x="1014" y="0"/>
                  </a:lnTo>
                  <a:lnTo>
                    <a:pt x="1004" y="0"/>
                  </a:lnTo>
                  <a:lnTo>
                    <a:pt x="0" y="5116"/>
                  </a:lnTo>
                  <a:lnTo>
                    <a:pt x="10" y="5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2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E42FACD-BD37-4B4C-A47C-B1F7D5C11D7E}"/>
              </a:ext>
            </a:extLst>
          </p:cNvPr>
          <p:cNvSpPr>
            <a:spLocks noGrp="1"/>
          </p:cNvSpPr>
          <p:nvPr>
            <p:ph type="title"/>
          </p:nvPr>
        </p:nvSpPr>
        <p:spPr bwMode="black">
          <a:xfrm>
            <a:off x="5120281" y="2412689"/>
            <a:ext cx="4500000" cy="1440753"/>
          </a:xfrm>
        </p:spPr>
        <p:txBody>
          <a:bodyPr anchor="t"/>
          <a:lstStyle>
            <a:lvl1pPr algn="l">
              <a:defRPr sz="4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2B21888C-6183-44E7-8D8A-233EB78E1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980281" y="6570285"/>
            <a:ext cx="8640000" cy="1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B643D1F9-FED9-4034-AA57-662669681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247066" y="6570285"/>
            <a:ext cx="392326" cy="1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defTabSz="1219868"/>
            <a:r>
              <a:rPr lang="en-US" dirty="0"/>
              <a:t>Page </a:t>
            </a:r>
            <a:fld id="{87F334AE-4EAC-4C2D-A638-92A76F09FCC4}" type="slidenum">
              <a:rPr lang="en-US" smtClean="0"/>
              <a:pPr defTabSz="1219868"/>
              <a:t>‹#›</a:t>
            </a:fld>
            <a:endParaRPr lang="en-US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3F11B796-7D82-4F49-9815-2CFEA1D569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87841" y="433498"/>
            <a:ext cx="703101" cy="70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29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7E1C575F-E391-43BC-836D-7AC7F1043DD5}"/>
              </a:ext>
            </a:extLst>
          </p:cNvPr>
          <p:cNvGrpSpPr/>
          <p:nvPr userDrawn="1"/>
        </p:nvGrpSpPr>
        <p:grpSpPr>
          <a:xfrm>
            <a:off x="0" y="0"/>
            <a:ext cx="12190413" cy="1390299"/>
            <a:chOff x="0" y="0"/>
            <a:chExt cx="12190413" cy="139029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0163D7A-728A-4DD3-9FC8-0535A433A32E}"/>
                </a:ext>
              </a:extLst>
            </p:cNvPr>
            <p:cNvSpPr/>
            <p:nvPr userDrawn="1"/>
          </p:nvSpPr>
          <p:spPr bwMode="gray">
            <a:xfrm>
              <a:off x="0" y="0"/>
              <a:ext cx="12190413" cy="1390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800" b="0" i="0" u="none" baseline="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A648DF0C-7AEE-4833-B74C-03C87026EDCE}"/>
                </a:ext>
              </a:extLst>
            </p:cNvPr>
            <p:cNvSpPr/>
            <p:nvPr userDrawn="1"/>
          </p:nvSpPr>
          <p:spPr bwMode="ltGray">
            <a:xfrm>
              <a:off x="0" y="0"/>
              <a:ext cx="2104575" cy="1390299"/>
            </a:xfrm>
            <a:custGeom>
              <a:avLst/>
              <a:gdLst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195843 w 2104575"/>
                <a:gd name="connsiteY4" fmla="*/ 6858000 h 6858000"/>
                <a:gd name="connsiteX5" fmla="*/ 0 w 2104575"/>
                <a:gd name="connsiteY5" fmla="*/ 6858000 h 6858000"/>
                <a:gd name="connsiteX6" fmla="*/ 0 w 2104575"/>
                <a:gd name="connsiteY6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0 w 2104575"/>
                <a:gd name="connsiteY4" fmla="*/ 6858000 h 6858000"/>
                <a:gd name="connsiteX5" fmla="*/ 0 w 2104575"/>
                <a:gd name="connsiteY5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0 w 2104575"/>
                <a:gd name="connsiteY3" fmla="*/ 6858000 h 6858000"/>
                <a:gd name="connsiteX4" fmla="*/ 0 w 2104575"/>
                <a:gd name="connsiteY4" fmla="*/ 0 h 6858000"/>
                <a:gd name="connsiteX0" fmla="*/ 0 w 2104575"/>
                <a:gd name="connsiteY0" fmla="*/ 0 h 6860381"/>
                <a:gd name="connsiteX1" fmla="*/ 2104575 w 2104575"/>
                <a:gd name="connsiteY1" fmla="*/ 0 h 6860381"/>
                <a:gd name="connsiteX2" fmla="*/ 645970 w 2104575"/>
                <a:gd name="connsiteY2" fmla="*/ 6860381 h 6860381"/>
                <a:gd name="connsiteX3" fmla="*/ 0 w 2104575"/>
                <a:gd name="connsiteY3" fmla="*/ 6858000 h 6860381"/>
                <a:gd name="connsiteX4" fmla="*/ 0 w 2104575"/>
                <a:gd name="connsiteY4" fmla="*/ 0 h 686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575" h="6860381">
                  <a:moveTo>
                    <a:pt x="0" y="0"/>
                  </a:moveTo>
                  <a:lnTo>
                    <a:pt x="2104575" y="0"/>
                  </a:lnTo>
                  <a:lnTo>
                    <a:pt x="645970" y="6860381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A5E2"/>
                </a:gs>
                <a:gs pos="50000">
                  <a:srgbClr val="00A5E2"/>
                </a:gs>
                <a:gs pos="84000">
                  <a:schemeClr val="accent2">
                    <a:alpha val="0"/>
                  </a:schemeClr>
                </a:gs>
              </a:gsLst>
              <a:lin ang="27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07B3DF5-4C78-46C4-8137-935F92DC93C4}"/>
                </a:ext>
              </a:extLst>
            </p:cNvPr>
            <p:cNvGrpSpPr/>
            <p:nvPr userDrawn="1"/>
          </p:nvGrpSpPr>
          <p:grpSpPr bwMode="black">
            <a:xfrm>
              <a:off x="5739927" y="0"/>
              <a:ext cx="6426472" cy="1390299"/>
              <a:chOff x="-7368753" y="-1854009"/>
              <a:chExt cx="6299342" cy="6697306"/>
            </a:xfrm>
          </p:grpSpPr>
          <p:sp>
            <p:nvSpPr>
              <p:cNvPr id="13" name="Freeform 6">
                <a:extLst>
                  <a:ext uri="{FF2B5EF4-FFF2-40B4-BE49-F238E27FC236}">
                    <a16:creationId xmlns:a16="http://schemas.microsoft.com/office/drawing/2014/main" id="{07AB21E4-060D-46D5-BA49-A13B3838EE3A}"/>
                  </a:ext>
                </a:extLst>
              </p:cNvPr>
              <p:cNvSpPr>
                <a:spLocks/>
              </p:cNvSpPr>
              <p:nvPr userDrawn="1"/>
            </p:nvSpPr>
            <p:spPr bwMode="black">
              <a:xfrm>
                <a:off x="-3543591" y="1231517"/>
                <a:ext cx="2474180" cy="3611780"/>
              </a:xfrm>
              <a:custGeom>
                <a:avLst/>
                <a:gdLst>
                  <a:gd name="T0" fmla="*/ 0 w 1890"/>
                  <a:gd name="T1" fmla="*/ 2759 h 2759"/>
                  <a:gd name="T2" fmla="*/ 12 w 1890"/>
                  <a:gd name="T3" fmla="*/ 2759 h 2759"/>
                  <a:gd name="T4" fmla="*/ 1890 w 1890"/>
                  <a:gd name="T5" fmla="*/ 17 h 2759"/>
                  <a:gd name="T6" fmla="*/ 1890 w 1890"/>
                  <a:gd name="T7" fmla="*/ 0 h 2759"/>
                  <a:gd name="T8" fmla="*/ 0 w 1890"/>
                  <a:gd name="T9" fmla="*/ 2759 h 2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0" h="2759">
                    <a:moveTo>
                      <a:pt x="0" y="2759"/>
                    </a:moveTo>
                    <a:lnTo>
                      <a:pt x="12" y="2759"/>
                    </a:lnTo>
                    <a:lnTo>
                      <a:pt x="1890" y="17"/>
                    </a:lnTo>
                    <a:lnTo>
                      <a:pt x="1890" y="0"/>
                    </a:lnTo>
                    <a:lnTo>
                      <a:pt x="0" y="27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id="{D87D2329-70ED-4553-8289-51B14E2F5DCA}"/>
                  </a:ext>
                </a:extLst>
              </p:cNvPr>
              <p:cNvSpPr>
                <a:spLocks/>
              </p:cNvSpPr>
              <p:nvPr userDrawn="1"/>
            </p:nvSpPr>
            <p:spPr bwMode="black">
              <a:xfrm>
                <a:off x="-7368753" y="-1854009"/>
                <a:ext cx="1327417" cy="6697305"/>
              </a:xfrm>
              <a:custGeom>
                <a:avLst/>
                <a:gdLst>
                  <a:gd name="T0" fmla="*/ 10 w 1014"/>
                  <a:gd name="T1" fmla="*/ 5116 h 5116"/>
                  <a:gd name="T2" fmla="*/ 1014 w 1014"/>
                  <a:gd name="T3" fmla="*/ 0 h 5116"/>
                  <a:gd name="T4" fmla="*/ 1007 w 1014"/>
                  <a:gd name="T5" fmla="*/ 0 h 5116"/>
                  <a:gd name="T6" fmla="*/ 0 w 1014"/>
                  <a:gd name="T7" fmla="*/ 5116 h 5116"/>
                  <a:gd name="T8" fmla="*/ 10 w 1014"/>
                  <a:gd name="T9" fmla="*/ 5116 h 5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4" h="5116">
                    <a:moveTo>
                      <a:pt x="10" y="5116"/>
                    </a:moveTo>
                    <a:lnTo>
                      <a:pt x="1014" y="0"/>
                    </a:lnTo>
                    <a:lnTo>
                      <a:pt x="1007" y="0"/>
                    </a:lnTo>
                    <a:lnTo>
                      <a:pt x="0" y="5116"/>
                    </a:lnTo>
                    <a:lnTo>
                      <a:pt x="10" y="51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</p:grp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820" y="1732751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8E0C55F3-2D78-4D97-984A-DC5CB53948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7699" y="405104"/>
            <a:ext cx="607843" cy="60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01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7E1C575F-E391-43BC-836D-7AC7F1043DD5}"/>
              </a:ext>
            </a:extLst>
          </p:cNvPr>
          <p:cNvGrpSpPr/>
          <p:nvPr userDrawn="1"/>
        </p:nvGrpSpPr>
        <p:grpSpPr>
          <a:xfrm>
            <a:off x="0" y="1"/>
            <a:ext cx="12190413" cy="914399"/>
            <a:chOff x="0" y="0"/>
            <a:chExt cx="12190413" cy="139029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0163D7A-728A-4DD3-9FC8-0535A433A32E}"/>
                </a:ext>
              </a:extLst>
            </p:cNvPr>
            <p:cNvSpPr/>
            <p:nvPr userDrawn="1"/>
          </p:nvSpPr>
          <p:spPr bwMode="gray">
            <a:xfrm>
              <a:off x="0" y="0"/>
              <a:ext cx="12190413" cy="1390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800" b="0" i="0" u="none" baseline="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A648DF0C-7AEE-4833-B74C-03C87026EDCE}"/>
                </a:ext>
              </a:extLst>
            </p:cNvPr>
            <p:cNvSpPr/>
            <p:nvPr userDrawn="1"/>
          </p:nvSpPr>
          <p:spPr bwMode="ltGray">
            <a:xfrm>
              <a:off x="0" y="0"/>
              <a:ext cx="2104575" cy="1390299"/>
            </a:xfrm>
            <a:custGeom>
              <a:avLst/>
              <a:gdLst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195843 w 2104575"/>
                <a:gd name="connsiteY4" fmla="*/ 6858000 h 6858000"/>
                <a:gd name="connsiteX5" fmla="*/ 0 w 2104575"/>
                <a:gd name="connsiteY5" fmla="*/ 6858000 h 6858000"/>
                <a:gd name="connsiteX6" fmla="*/ 0 w 2104575"/>
                <a:gd name="connsiteY6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0 w 2104575"/>
                <a:gd name="connsiteY4" fmla="*/ 6858000 h 6858000"/>
                <a:gd name="connsiteX5" fmla="*/ 0 w 2104575"/>
                <a:gd name="connsiteY5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0 w 2104575"/>
                <a:gd name="connsiteY3" fmla="*/ 6858000 h 6858000"/>
                <a:gd name="connsiteX4" fmla="*/ 0 w 2104575"/>
                <a:gd name="connsiteY4" fmla="*/ 0 h 6858000"/>
                <a:gd name="connsiteX0" fmla="*/ 0 w 2104575"/>
                <a:gd name="connsiteY0" fmla="*/ 0 h 6860381"/>
                <a:gd name="connsiteX1" fmla="*/ 2104575 w 2104575"/>
                <a:gd name="connsiteY1" fmla="*/ 0 h 6860381"/>
                <a:gd name="connsiteX2" fmla="*/ 645970 w 2104575"/>
                <a:gd name="connsiteY2" fmla="*/ 6860381 h 6860381"/>
                <a:gd name="connsiteX3" fmla="*/ 0 w 2104575"/>
                <a:gd name="connsiteY3" fmla="*/ 6858000 h 6860381"/>
                <a:gd name="connsiteX4" fmla="*/ 0 w 2104575"/>
                <a:gd name="connsiteY4" fmla="*/ 0 h 686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575" h="6860381">
                  <a:moveTo>
                    <a:pt x="0" y="0"/>
                  </a:moveTo>
                  <a:lnTo>
                    <a:pt x="2104575" y="0"/>
                  </a:lnTo>
                  <a:lnTo>
                    <a:pt x="645970" y="6860381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A5E2"/>
                </a:gs>
                <a:gs pos="50000">
                  <a:srgbClr val="00A5E2"/>
                </a:gs>
                <a:gs pos="84000">
                  <a:schemeClr val="accent2">
                    <a:alpha val="0"/>
                  </a:schemeClr>
                </a:gs>
              </a:gsLst>
              <a:lin ang="27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07B3DF5-4C78-46C4-8137-935F92DC93C4}"/>
                </a:ext>
              </a:extLst>
            </p:cNvPr>
            <p:cNvGrpSpPr/>
            <p:nvPr userDrawn="1"/>
          </p:nvGrpSpPr>
          <p:grpSpPr bwMode="black">
            <a:xfrm>
              <a:off x="5739927" y="0"/>
              <a:ext cx="6426472" cy="1390299"/>
              <a:chOff x="-7368753" y="-1854009"/>
              <a:chExt cx="6299342" cy="6697306"/>
            </a:xfrm>
          </p:grpSpPr>
          <p:sp>
            <p:nvSpPr>
              <p:cNvPr id="13" name="Freeform 6">
                <a:extLst>
                  <a:ext uri="{FF2B5EF4-FFF2-40B4-BE49-F238E27FC236}">
                    <a16:creationId xmlns:a16="http://schemas.microsoft.com/office/drawing/2014/main" id="{07AB21E4-060D-46D5-BA49-A13B3838EE3A}"/>
                  </a:ext>
                </a:extLst>
              </p:cNvPr>
              <p:cNvSpPr>
                <a:spLocks/>
              </p:cNvSpPr>
              <p:nvPr userDrawn="1"/>
            </p:nvSpPr>
            <p:spPr bwMode="black">
              <a:xfrm>
                <a:off x="-3543591" y="1231517"/>
                <a:ext cx="2474180" cy="3611780"/>
              </a:xfrm>
              <a:custGeom>
                <a:avLst/>
                <a:gdLst>
                  <a:gd name="T0" fmla="*/ 0 w 1890"/>
                  <a:gd name="T1" fmla="*/ 2759 h 2759"/>
                  <a:gd name="T2" fmla="*/ 12 w 1890"/>
                  <a:gd name="T3" fmla="*/ 2759 h 2759"/>
                  <a:gd name="T4" fmla="*/ 1890 w 1890"/>
                  <a:gd name="T5" fmla="*/ 17 h 2759"/>
                  <a:gd name="T6" fmla="*/ 1890 w 1890"/>
                  <a:gd name="T7" fmla="*/ 0 h 2759"/>
                  <a:gd name="T8" fmla="*/ 0 w 1890"/>
                  <a:gd name="T9" fmla="*/ 2759 h 2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0" h="2759">
                    <a:moveTo>
                      <a:pt x="0" y="2759"/>
                    </a:moveTo>
                    <a:lnTo>
                      <a:pt x="12" y="2759"/>
                    </a:lnTo>
                    <a:lnTo>
                      <a:pt x="1890" y="17"/>
                    </a:lnTo>
                    <a:lnTo>
                      <a:pt x="1890" y="0"/>
                    </a:lnTo>
                    <a:lnTo>
                      <a:pt x="0" y="27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id="{D87D2329-70ED-4553-8289-51B14E2F5DCA}"/>
                  </a:ext>
                </a:extLst>
              </p:cNvPr>
              <p:cNvSpPr>
                <a:spLocks/>
              </p:cNvSpPr>
              <p:nvPr userDrawn="1"/>
            </p:nvSpPr>
            <p:spPr bwMode="black">
              <a:xfrm>
                <a:off x="-7368753" y="-1854009"/>
                <a:ext cx="1327417" cy="6697305"/>
              </a:xfrm>
              <a:custGeom>
                <a:avLst/>
                <a:gdLst>
                  <a:gd name="T0" fmla="*/ 10 w 1014"/>
                  <a:gd name="T1" fmla="*/ 5116 h 5116"/>
                  <a:gd name="T2" fmla="*/ 1014 w 1014"/>
                  <a:gd name="T3" fmla="*/ 0 h 5116"/>
                  <a:gd name="T4" fmla="*/ 1007 w 1014"/>
                  <a:gd name="T5" fmla="*/ 0 h 5116"/>
                  <a:gd name="T6" fmla="*/ 0 w 1014"/>
                  <a:gd name="T7" fmla="*/ 5116 h 5116"/>
                  <a:gd name="T8" fmla="*/ 10 w 1014"/>
                  <a:gd name="T9" fmla="*/ 5116 h 5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4" h="5116">
                    <a:moveTo>
                      <a:pt x="10" y="5116"/>
                    </a:moveTo>
                    <a:lnTo>
                      <a:pt x="1014" y="0"/>
                    </a:lnTo>
                    <a:lnTo>
                      <a:pt x="1007" y="0"/>
                    </a:lnTo>
                    <a:lnTo>
                      <a:pt x="0" y="5116"/>
                    </a:lnTo>
                    <a:lnTo>
                      <a:pt x="10" y="51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81821" y="181938"/>
            <a:ext cx="10798460" cy="607843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875610" y="1248165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8E0C55F3-2D78-4D97-984A-DC5CB53948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67767" y="219048"/>
            <a:ext cx="607843" cy="60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7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53F9BA4-CA1A-41CC-B624-717FF064D828}"/>
              </a:ext>
            </a:extLst>
          </p:cNvPr>
          <p:cNvGrpSpPr/>
          <p:nvPr userDrawn="1"/>
        </p:nvGrpSpPr>
        <p:grpSpPr>
          <a:xfrm>
            <a:off x="0" y="0"/>
            <a:ext cx="12190413" cy="1390299"/>
            <a:chOff x="0" y="0"/>
            <a:chExt cx="12190413" cy="139029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E1C575F-E391-43BC-836D-7AC7F1043DD5}"/>
                </a:ext>
              </a:extLst>
            </p:cNvPr>
            <p:cNvGrpSpPr/>
            <p:nvPr userDrawn="1"/>
          </p:nvGrpSpPr>
          <p:grpSpPr>
            <a:xfrm>
              <a:off x="0" y="0"/>
              <a:ext cx="12190413" cy="1390299"/>
              <a:chOff x="0" y="0"/>
              <a:chExt cx="12190413" cy="1390299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0163D7A-728A-4DD3-9FC8-0535A433A32E}"/>
                  </a:ext>
                </a:extLst>
              </p:cNvPr>
              <p:cNvSpPr/>
              <p:nvPr userDrawn="1"/>
            </p:nvSpPr>
            <p:spPr bwMode="gray">
              <a:xfrm>
                <a:off x="0" y="0"/>
                <a:ext cx="12190413" cy="139029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800" b="0" i="0" u="none" baseline="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207B3DF5-4C78-46C4-8137-935F92DC93C4}"/>
                  </a:ext>
                </a:extLst>
              </p:cNvPr>
              <p:cNvGrpSpPr/>
              <p:nvPr userDrawn="1"/>
            </p:nvGrpSpPr>
            <p:grpSpPr bwMode="black">
              <a:xfrm>
                <a:off x="5739927" y="0"/>
                <a:ext cx="6426472" cy="1390299"/>
                <a:chOff x="-7368753" y="-1854009"/>
                <a:chExt cx="6299342" cy="6697306"/>
              </a:xfrm>
            </p:grpSpPr>
            <p:sp>
              <p:nvSpPr>
                <p:cNvPr id="13" name="Freeform 6">
                  <a:extLst>
                    <a:ext uri="{FF2B5EF4-FFF2-40B4-BE49-F238E27FC236}">
                      <a16:creationId xmlns:a16="http://schemas.microsoft.com/office/drawing/2014/main" id="{07AB21E4-060D-46D5-BA49-A13B3838EE3A}"/>
                    </a:ext>
                  </a:extLst>
                </p:cNvPr>
                <p:cNvSpPr>
                  <a:spLocks/>
                </p:cNvSpPr>
                <p:nvPr userDrawn="1"/>
              </p:nvSpPr>
              <p:spPr bwMode="black">
                <a:xfrm>
                  <a:off x="-3543591" y="1231517"/>
                  <a:ext cx="2474180" cy="3611780"/>
                </a:xfrm>
                <a:custGeom>
                  <a:avLst/>
                  <a:gdLst>
                    <a:gd name="T0" fmla="*/ 0 w 1890"/>
                    <a:gd name="T1" fmla="*/ 2759 h 2759"/>
                    <a:gd name="T2" fmla="*/ 12 w 1890"/>
                    <a:gd name="T3" fmla="*/ 2759 h 2759"/>
                    <a:gd name="T4" fmla="*/ 1890 w 1890"/>
                    <a:gd name="T5" fmla="*/ 17 h 2759"/>
                    <a:gd name="T6" fmla="*/ 1890 w 1890"/>
                    <a:gd name="T7" fmla="*/ 0 h 2759"/>
                    <a:gd name="T8" fmla="*/ 0 w 1890"/>
                    <a:gd name="T9" fmla="*/ 2759 h 27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0" h="2759">
                      <a:moveTo>
                        <a:pt x="0" y="2759"/>
                      </a:moveTo>
                      <a:lnTo>
                        <a:pt x="12" y="2759"/>
                      </a:lnTo>
                      <a:lnTo>
                        <a:pt x="1890" y="17"/>
                      </a:lnTo>
                      <a:lnTo>
                        <a:pt x="1890" y="0"/>
                      </a:lnTo>
                      <a:lnTo>
                        <a:pt x="0" y="27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4" name="Freeform 7">
                  <a:extLst>
                    <a:ext uri="{FF2B5EF4-FFF2-40B4-BE49-F238E27FC236}">
                      <a16:creationId xmlns:a16="http://schemas.microsoft.com/office/drawing/2014/main" id="{D87D2329-70ED-4553-8289-51B14E2F5DCA}"/>
                    </a:ext>
                  </a:extLst>
                </p:cNvPr>
                <p:cNvSpPr>
                  <a:spLocks/>
                </p:cNvSpPr>
                <p:nvPr userDrawn="1"/>
              </p:nvSpPr>
              <p:spPr bwMode="black">
                <a:xfrm>
                  <a:off x="-7368753" y="-1854009"/>
                  <a:ext cx="1327417" cy="6697305"/>
                </a:xfrm>
                <a:custGeom>
                  <a:avLst/>
                  <a:gdLst>
                    <a:gd name="T0" fmla="*/ 10 w 1014"/>
                    <a:gd name="T1" fmla="*/ 5116 h 5116"/>
                    <a:gd name="T2" fmla="*/ 1014 w 1014"/>
                    <a:gd name="T3" fmla="*/ 0 h 5116"/>
                    <a:gd name="T4" fmla="*/ 1007 w 1014"/>
                    <a:gd name="T5" fmla="*/ 0 h 5116"/>
                    <a:gd name="T6" fmla="*/ 0 w 1014"/>
                    <a:gd name="T7" fmla="*/ 5116 h 5116"/>
                    <a:gd name="T8" fmla="*/ 10 w 1014"/>
                    <a:gd name="T9" fmla="*/ 5116 h 5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4" h="5116">
                      <a:moveTo>
                        <a:pt x="10" y="5116"/>
                      </a:moveTo>
                      <a:lnTo>
                        <a:pt x="1014" y="0"/>
                      </a:lnTo>
                      <a:lnTo>
                        <a:pt x="1007" y="0"/>
                      </a:lnTo>
                      <a:lnTo>
                        <a:pt x="0" y="5116"/>
                      </a:lnTo>
                      <a:lnTo>
                        <a:pt x="10" y="51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BD62C603-680B-4C76-A83E-335574890A06}"/>
                </a:ext>
              </a:extLst>
            </p:cNvPr>
            <p:cNvSpPr/>
            <p:nvPr userDrawn="1"/>
          </p:nvSpPr>
          <p:spPr bwMode="ltGray">
            <a:xfrm>
              <a:off x="0" y="0"/>
              <a:ext cx="2104575" cy="1390299"/>
            </a:xfrm>
            <a:custGeom>
              <a:avLst/>
              <a:gdLst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195843 w 2104575"/>
                <a:gd name="connsiteY4" fmla="*/ 6858000 h 6858000"/>
                <a:gd name="connsiteX5" fmla="*/ 0 w 2104575"/>
                <a:gd name="connsiteY5" fmla="*/ 6858000 h 6858000"/>
                <a:gd name="connsiteX6" fmla="*/ 0 w 2104575"/>
                <a:gd name="connsiteY6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0 w 2104575"/>
                <a:gd name="connsiteY4" fmla="*/ 6858000 h 6858000"/>
                <a:gd name="connsiteX5" fmla="*/ 0 w 2104575"/>
                <a:gd name="connsiteY5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0 w 2104575"/>
                <a:gd name="connsiteY3" fmla="*/ 6858000 h 6858000"/>
                <a:gd name="connsiteX4" fmla="*/ 0 w 2104575"/>
                <a:gd name="connsiteY4" fmla="*/ 0 h 6858000"/>
                <a:gd name="connsiteX0" fmla="*/ 0 w 2104575"/>
                <a:gd name="connsiteY0" fmla="*/ 0 h 6860381"/>
                <a:gd name="connsiteX1" fmla="*/ 2104575 w 2104575"/>
                <a:gd name="connsiteY1" fmla="*/ 0 h 6860381"/>
                <a:gd name="connsiteX2" fmla="*/ 645970 w 2104575"/>
                <a:gd name="connsiteY2" fmla="*/ 6860381 h 6860381"/>
                <a:gd name="connsiteX3" fmla="*/ 0 w 2104575"/>
                <a:gd name="connsiteY3" fmla="*/ 6858000 h 6860381"/>
                <a:gd name="connsiteX4" fmla="*/ 0 w 2104575"/>
                <a:gd name="connsiteY4" fmla="*/ 0 h 686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575" h="6860381">
                  <a:moveTo>
                    <a:pt x="0" y="0"/>
                  </a:moveTo>
                  <a:lnTo>
                    <a:pt x="2104575" y="0"/>
                  </a:lnTo>
                  <a:lnTo>
                    <a:pt x="645970" y="6860381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74C713"/>
                </a:gs>
                <a:gs pos="50000">
                  <a:srgbClr val="74C713"/>
                </a:gs>
                <a:gs pos="84000">
                  <a:srgbClr val="74C713">
                    <a:alpha val="0"/>
                  </a:srgbClr>
                </a:gs>
              </a:gsLst>
              <a:lin ang="27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820" y="1732751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8E0C55F3-2D78-4D97-984A-DC5CB53948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7699" y="405104"/>
            <a:ext cx="607843" cy="60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2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07CE83-C5D4-4B3C-9B80-E29AC8608645}"/>
              </a:ext>
            </a:extLst>
          </p:cNvPr>
          <p:cNvGrpSpPr/>
          <p:nvPr userDrawn="1"/>
        </p:nvGrpSpPr>
        <p:grpSpPr>
          <a:xfrm>
            <a:off x="0" y="1"/>
            <a:ext cx="12190413" cy="914400"/>
            <a:chOff x="0" y="1"/>
            <a:chExt cx="12190413" cy="9144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E1C575F-E391-43BC-836D-7AC7F1043DD5}"/>
                </a:ext>
              </a:extLst>
            </p:cNvPr>
            <p:cNvGrpSpPr/>
            <p:nvPr userDrawn="1"/>
          </p:nvGrpSpPr>
          <p:grpSpPr>
            <a:xfrm>
              <a:off x="0" y="1"/>
              <a:ext cx="12190413" cy="914399"/>
              <a:chOff x="0" y="0"/>
              <a:chExt cx="12190413" cy="1390299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0163D7A-728A-4DD3-9FC8-0535A433A32E}"/>
                  </a:ext>
                </a:extLst>
              </p:cNvPr>
              <p:cNvSpPr/>
              <p:nvPr userDrawn="1"/>
            </p:nvSpPr>
            <p:spPr bwMode="gray">
              <a:xfrm>
                <a:off x="0" y="0"/>
                <a:ext cx="12190413" cy="139029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800" b="0" i="0" u="none" baseline="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207B3DF5-4C78-46C4-8137-935F92DC93C4}"/>
                  </a:ext>
                </a:extLst>
              </p:cNvPr>
              <p:cNvGrpSpPr/>
              <p:nvPr userDrawn="1"/>
            </p:nvGrpSpPr>
            <p:grpSpPr bwMode="black">
              <a:xfrm>
                <a:off x="5739927" y="0"/>
                <a:ext cx="6426472" cy="1390299"/>
                <a:chOff x="-7368753" y="-1854009"/>
                <a:chExt cx="6299342" cy="6697306"/>
              </a:xfrm>
            </p:grpSpPr>
            <p:sp>
              <p:nvSpPr>
                <p:cNvPr id="13" name="Freeform 6">
                  <a:extLst>
                    <a:ext uri="{FF2B5EF4-FFF2-40B4-BE49-F238E27FC236}">
                      <a16:creationId xmlns:a16="http://schemas.microsoft.com/office/drawing/2014/main" id="{07AB21E4-060D-46D5-BA49-A13B3838EE3A}"/>
                    </a:ext>
                  </a:extLst>
                </p:cNvPr>
                <p:cNvSpPr>
                  <a:spLocks/>
                </p:cNvSpPr>
                <p:nvPr userDrawn="1"/>
              </p:nvSpPr>
              <p:spPr bwMode="black">
                <a:xfrm>
                  <a:off x="-3543591" y="1231517"/>
                  <a:ext cx="2474180" cy="3611780"/>
                </a:xfrm>
                <a:custGeom>
                  <a:avLst/>
                  <a:gdLst>
                    <a:gd name="T0" fmla="*/ 0 w 1890"/>
                    <a:gd name="T1" fmla="*/ 2759 h 2759"/>
                    <a:gd name="T2" fmla="*/ 12 w 1890"/>
                    <a:gd name="T3" fmla="*/ 2759 h 2759"/>
                    <a:gd name="T4" fmla="*/ 1890 w 1890"/>
                    <a:gd name="T5" fmla="*/ 17 h 2759"/>
                    <a:gd name="T6" fmla="*/ 1890 w 1890"/>
                    <a:gd name="T7" fmla="*/ 0 h 2759"/>
                    <a:gd name="T8" fmla="*/ 0 w 1890"/>
                    <a:gd name="T9" fmla="*/ 2759 h 27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0" h="2759">
                      <a:moveTo>
                        <a:pt x="0" y="2759"/>
                      </a:moveTo>
                      <a:lnTo>
                        <a:pt x="12" y="2759"/>
                      </a:lnTo>
                      <a:lnTo>
                        <a:pt x="1890" y="17"/>
                      </a:lnTo>
                      <a:lnTo>
                        <a:pt x="1890" y="0"/>
                      </a:lnTo>
                      <a:lnTo>
                        <a:pt x="0" y="275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  <p:sp>
              <p:nvSpPr>
                <p:cNvPr id="14" name="Freeform 7">
                  <a:extLst>
                    <a:ext uri="{FF2B5EF4-FFF2-40B4-BE49-F238E27FC236}">
                      <a16:creationId xmlns:a16="http://schemas.microsoft.com/office/drawing/2014/main" id="{D87D2329-70ED-4553-8289-51B14E2F5DCA}"/>
                    </a:ext>
                  </a:extLst>
                </p:cNvPr>
                <p:cNvSpPr>
                  <a:spLocks/>
                </p:cNvSpPr>
                <p:nvPr userDrawn="1"/>
              </p:nvSpPr>
              <p:spPr bwMode="black">
                <a:xfrm>
                  <a:off x="-7368753" y="-1854009"/>
                  <a:ext cx="1327417" cy="6697305"/>
                </a:xfrm>
                <a:custGeom>
                  <a:avLst/>
                  <a:gdLst>
                    <a:gd name="T0" fmla="*/ 10 w 1014"/>
                    <a:gd name="T1" fmla="*/ 5116 h 5116"/>
                    <a:gd name="T2" fmla="*/ 1014 w 1014"/>
                    <a:gd name="T3" fmla="*/ 0 h 5116"/>
                    <a:gd name="T4" fmla="*/ 1007 w 1014"/>
                    <a:gd name="T5" fmla="*/ 0 h 5116"/>
                    <a:gd name="T6" fmla="*/ 0 w 1014"/>
                    <a:gd name="T7" fmla="*/ 5116 h 5116"/>
                    <a:gd name="T8" fmla="*/ 10 w 1014"/>
                    <a:gd name="T9" fmla="*/ 5116 h 5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4" h="5116">
                      <a:moveTo>
                        <a:pt x="10" y="5116"/>
                      </a:moveTo>
                      <a:lnTo>
                        <a:pt x="1014" y="0"/>
                      </a:lnTo>
                      <a:lnTo>
                        <a:pt x="1007" y="0"/>
                      </a:lnTo>
                      <a:lnTo>
                        <a:pt x="0" y="5116"/>
                      </a:lnTo>
                      <a:lnTo>
                        <a:pt x="10" y="51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n-US" dirty="0"/>
                </a:p>
              </p:txBody>
            </p:sp>
          </p:grpSp>
        </p:grp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49891795-98A7-44BF-B921-AA98DD0BFB46}"/>
                </a:ext>
              </a:extLst>
            </p:cNvPr>
            <p:cNvSpPr/>
            <p:nvPr userDrawn="1"/>
          </p:nvSpPr>
          <p:spPr bwMode="ltGray">
            <a:xfrm>
              <a:off x="0" y="1"/>
              <a:ext cx="2104575" cy="914400"/>
            </a:xfrm>
            <a:custGeom>
              <a:avLst/>
              <a:gdLst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195843 w 2104575"/>
                <a:gd name="connsiteY4" fmla="*/ 6858000 h 6858000"/>
                <a:gd name="connsiteX5" fmla="*/ 0 w 2104575"/>
                <a:gd name="connsiteY5" fmla="*/ 6858000 h 6858000"/>
                <a:gd name="connsiteX6" fmla="*/ 0 w 2104575"/>
                <a:gd name="connsiteY6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762994 w 2104575"/>
                <a:gd name="connsiteY3" fmla="*/ 6858000 h 6858000"/>
                <a:gd name="connsiteX4" fmla="*/ 0 w 2104575"/>
                <a:gd name="connsiteY4" fmla="*/ 6858000 h 6858000"/>
                <a:gd name="connsiteX5" fmla="*/ 0 w 2104575"/>
                <a:gd name="connsiteY5" fmla="*/ 0 h 6858000"/>
                <a:gd name="connsiteX0" fmla="*/ 0 w 2104575"/>
                <a:gd name="connsiteY0" fmla="*/ 0 h 6858000"/>
                <a:gd name="connsiteX1" fmla="*/ 2104575 w 2104575"/>
                <a:gd name="connsiteY1" fmla="*/ 0 h 6858000"/>
                <a:gd name="connsiteX2" fmla="*/ 1507982 w 2104575"/>
                <a:gd name="connsiteY2" fmla="*/ 6858000 h 6858000"/>
                <a:gd name="connsiteX3" fmla="*/ 0 w 2104575"/>
                <a:gd name="connsiteY3" fmla="*/ 6858000 h 6858000"/>
                <a:gd name="connsiteX4" fmla="*/ 0 w 2104575"/>
                <a:gd name="connsiteY4" fmla="*/ 0 h 6858000"/>
                <a:gd name="connsiteX0" fmla="*/ 0 w 2104575"/>
                <a:gd name="connsiteY0" fmla="*/ 0 h 6860381"/>
                <a:gd name="connsiteX1" fmla="*/ 2104575 w 2104575"/>
                <a:gd name="connsiteY1" fmla="*/ 0 h 6860381"/>
                <a:gd name="connsiteX2" fmla="*/ 645970 w 2104575"/>
                <a:gd name="connsiteY2" fmla="*/ 6860381 h 6860381"/>
                <a:gd name="connsiteX3" fmla="*/ 0 w 2104575"/>
                <a:gd name="connsiteY3" fmla="*/ 6858000 h 6860381"/>
                <a:gd name="connsiteX4" fmla="*/ 0 w 2104575"/>
                <a:gd name="connsiteY4" fmla="*/ 0 h 686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575" h="6860381">
                  <a:moveTo>
                    <a:pt x="0" y="0"/>
                  </a:moveTo>
                  <a:lnTo>
                    <a:pt x="2104575" y="0"/>
                  </a:lnTo>
                  <a:lnTo>
                    <a:pt x="645970" y="6860381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74C713"/>
                </a:gs>
                <a:gs pos="50000">
                  <a:srgbClr val="74C713"/>
                </a:gs>
                <a:gs pos="84000">
                  <a:srgbClr val="74C713">
                    <a:alpha val="0"/>
                  </a:srgbClr>
                </a:gs>
              </a:gsLst>
              <a:lin ang="27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81821" y="181938"/>
            <a:ext cx="10798460" cy="607843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875610" y="1248165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8E0C55F3-2D78-4D97-984A-DC5CB53948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67767" y="219048"/>
            <a:ext cx="607843" cy="60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74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980281" y="1732751"/>
            <a:ext cx="10800000" cy="47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981821" y="181938"/>
            <a:ext cx="10798460" cy="864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747016" y="6570285"/>
            <a:ext cx="8640000" cy="1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>
              <a:defRPr sz="700"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defRPr sz="700">
                <a:solidFill>
                  <a:schemeClr val="accent1"/>
                </a:solidFill>
              </a:defRPr>
            </a:lvl2pPr>
            <a:lvl3pPr marL="0" indent="0">
              <a:defRPr sz="700">
                <a:solidFill>
                  <a:schemeClr val="accent1"/>
                </a:solidFill>
              </a:defRPr>
            </a:lvl3pPr>
            <a:lvl4pPr marL="0" indent="0">
              <a:defRPr sz="700">
                <a:solidFill>
                  <a:schemeClr val="accent1"/>
                </a:solidFill>
              </a:defRPr>
            </a:lvl4pPr>
            <a:lvl5pPr marL="0" indent="0">
              <a:defRPr sz="700">
                <a:solidFill>
                  <a:schemeClr val="accent1"/>
                </a:solidFill>
              </a:defRPr>
            </a:lvl5pPr>
            <a:lvl6pPr marL="0" indent="0">
              <a:tabLst/>
              <a:defRPr sz="700">
                <a:solidFill>
                  <a:schemeClr val="accent1"/>
                </a:solidFill>
              </a:defRPr>
            </a:lvl6pPr>
            <a:lvl7pPr marL="0" indent="0">
              <a:tabLst/>
              <a:defRPr sz="700">
                <a:solidFill>
                  <a:schemeClr val="accent1"/>
                </a:solidFill>
              </a:defRPr>
            </a:lvl7pPr>
            <a:lvl8pPr marL="0" indent="0">
              <a:defRPr sz="700">
                <a:solidFill>
                  <a:schemeClr val="accent1"/>
                </a:solidFill>
              </a:defRPr>
            </a:lvl8pPr>
            <a:lvl9pPr marL="0" indent="0">
              <a:defRPr sz="700">
                <a:solidFill>
                  <a:schemeClr val="accent1"/>
                </a:solidFill>
              </a:defRPr>
            </a:lvl9pPr>
          </a:lstStyle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247066" y="6570285"/>
            <a:ext cx="392326" cy="1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ctr">
              <a:defRPr sz="700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defRPr sz="700">
                <a:solidFill>
                  <a:schemeClr val="accent2"/>
                </a:solidFill>
              </a:defRPr>
            </a:lvl2pPr>
            <a:lvl3pPr marL="0" indent="0" algn="ctr">
              <a:defRPr sz="700">
                <a:solidFill>
                  <a:schemeClr val="accent2"/>
                </a:solidFill>
              </a:defRPr>
            </a:lvl3pPr>
            <a:lvl4pPr marL="0" indent="0" algn="ctr">
              <a:defRPr sz="700">
                <a:solidFill>
                  <a:schemeClr val="accent2"/>
                </a:solidFill>
              </a:defRPr>
            </a:lvl4pPr>
            <a:lvl5pPr marL="0" indent="0" algn="ctr">
              <a:defRPr sz="700">
                <a:solidFill>
                  <a:schemeClr val="accent2"/>
                </a:solidFill>
              </a:defRPr>
            </a:lvl5pPr>
            <a:lvl6pPr marL="0" indent="0" algn="ctr">
              <a:defRPr sz="700">
                <a:solidFill>
                  <a:schemeClr val="accent2"/>
                </a:solidFill>
              </a:defRPr>
            </a:lvl6pPr>
            <a:lvl7pPr marL="0" indent="0" algn="ctr">
              <a:defRPr sz="700">
                <a:solidFill>
                  <a:schemeClr val="accent2"/>
                </a:solidFill>
              </a:defRPr>
            </a:lvl7pPr>
            <a:lvl8pPr marL="0" indent="0" algn="ctr">
              <a:defRPr sz="700">
                <a:solidFill>
                  <a:schemeClr val="accent2"/>
                </a:solidFill>
              </a:defRPr>
            </a:lvl8pPr>
            <a:lvl9pPr marL="0" indent="0" algn="ctr">
              <a:defRPr sz="700">
                <a:solidFill>
                  <a:schemeClr val="accent2"/>
                </a:solidFill>
              </a:defRPr>
            </a:lvl9pPr>
          </a:lstStyle>
          <a:p>
            <a:pPr defTabSz="1219868"/>
            <a:r>
              <a:rPr lang="en-US" dirty="0"/>
              <a:t>Page </a:t>
            </a:r>
            <a:fld id="{87F334AE-4EAC-4C2D-A638-92A76F09FCC4}" type="slidenum">
              <a:rPr lang="en-US" smtClean="0"/>
              <a:pPr defTabSz="1219868"/>
              <a:t>‹#›</a:t>
            </a:fld>
            <a:endParaRPr lang="en-US" dirty="0"/>
          </a:p>
        </p:txBody>
      </p:sp>
      <p:sp>
        <p:nvSpPr>
          <p:cNvPr id="7" name="empower - DO NOT DELETE!!!" hidden="1"/>
          <p:cNvSpPr/>
          <p:nvPr>
            <p:custDataLst>
              <p:tags r:id="rId16"/>
            </p:custDataLst>
          </p:nvPr>
        </p:nvSpPr>
        <p:spPr bwMode="gray">
          <a:xfrm>
            <a:off x="0" y="0"/>
            <a:ext cx="0" cy="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  <p:sp>
        <p:nvSpPr>
          <p:cNvPr id="8" name="MSIPCMContentMarking" descr="{&quot;HashCode&quot;:-1383742063,&quot;Placement&quot;:&quot;Footer&quot;}">
            <a:extLst>
              <a:ext uri="{FF2B5EF4-FFF2-40B4-BE49-F238E27FC236}">
                <a16:creationId xmlns:a16="http://schemas.microsoft.com/office/drawing/2014/main" id="{EB524DD5-14A2-4D78-94FF-08AC2252A673}"/>
              </a:ext>
            </a:extLst>
          </p:cNvPr>
          <p:cNvSpPr txBox="1"/>
          <p:nvPr userDrawn="1"/>
        </p:nvSpPr>
        <p:spPr bwMode="gray">
          <a:xfrm>
            <a:off x="10557816" y="6390570"/>
            <a:ext cx="1632596" cy="46742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pPr algn="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0" i="0" u="none" baseline="0" dirty="0">
                <a:solidFill>
                  <a:srgbClr val="919191"/>
                </a:solidFill>
                <a:latin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91997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  <p:sldLayoutId id="2147483706" r:id="rId3"/>
    <p:sldLayoutId id="2147483714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5" r:id="rId12"/>
    <p:sldLayoutId id="2147483716" r:id="rId13"/>
    <p:sldLayoutId id="2147483717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17"/>
        </a:buBlip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54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18"/>
        </a:buBlip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81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19"/>
        </a:buBlip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20"/>
        </a:buBlip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2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2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2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2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file/34857D22-DCC0-4D2A-A962-A2182E0627F1?tenantId=fcb2b37b-5da0-466b-9b83-0014b67a7c78&amp;fileType=docx&amp;objectUrl=https%3A%2F%2Fbayergroup.sharepoint.com%2Fsites%2F20084-20084-StudyTeam-PRR%2FShared%20Documents%2F20084-%20Study%20Team%20-PRR%2FPatient%20Exit%20Interview%20Overview%2FPatient%20Exit%20Survey_generic_Oct2021.docx&amp;baseUrl=https%3A%2F%2Fbayergroup.sharepoint.com%2Fsites%2F20084-20084-StudyTeam-PRR&amp;serviceName=teams&amp;threadId=19:6ccfaff411d84cc0b2f6886086e86416@thread.tacv2&amp;groupId=c42e73f3-73c6-4873-9957-1767d4573513" TargetMode="External"/><Relationship Id="rId7" Type="http://schemas.openxmlformats.org/officeDocument/2006/relationships/hyperlink" Target="https://www.transceleratebiopharmainc.com/assets/patientexperience/study-participant-feedback-questionnaire/" TargetMode="External"/><Relationship Id="rId2" Type="http://schemas.openxmlformats.org/officeDocument/2006/relationships/hyperlink" Target="https://bayergroup.sharepoint.com/:w:/r/sites/027137/SiteAssets/Study%20Participant%20Feedback%20Survey/Study%20Participant%20Feedback%20Survey_generic_Oct2021_V2.Nov22.docx?d=w932a442e91994b40881f57888fae4257&amp;csf=1&amp;web=1&amp;e=rgMp1e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bayergroup.sharepoint.com/:b:/r/sites/027137/SiteAssets/Study%20Participant%20Feedback%20Survey/Study%20Participant%20Feedback%20Survey%20Thank%20You%20Card_English%20Core_V2_20-Sept-22_Editable.pdf?csf=1&amp;web=1&amp;e=mAfWLR" TargetMode="External"/><Relationship Id="rId5" Type="http://schemas.openxmlformats.org/officeDocument/2006/relationships/hyperlink" Target="https://teams.microsoft.com/l/file/57CDA5F1-2CE7-4421-A50B-3170A5ECE2DE?tenantId=fcb2b37b-5da0-466b-9b83-0014b67a7c78&amp;fileType=docx&amp;objectUrl=https%3A%2F%2Fbayergroup.sharepoint.com%2Fsites%2F20084-20084-StudyTeam-PRR%2FShared%20Documents%2F20084-%20Study%20Team%20-PRR%2FPatient%20Exit%20Interview%20Overview%2FPatient%20Exit%20Survey_Site%20Speaking%20Points_generic_Oct2021.docx&amp;baseUrl=https%3A%2F%2Fbayergroup.sharepoint.com%2Fsites%2F20084-20084-StudyTeam-PRR&amp;serviceName=teams&amp;threadId=19:6ccfaff411d84cc0b2f6886086e86416@thread.tacv2&amp;groupId=c42e73f3-73c6-4873-9957-1767d4573513" TargetMode="External"/><Relationship Id="rId4" Type="http://schemas.openxmlformats.org/officeDocument/2006/relationships/hyperlink" Target="https://bayergroup.sharepoint.com/:w:/r/sites/027137/SiteAssets/Study%20Participant%20Feedback%20Survey/Study%20Participant%20Feedback%20Survey_Site%20Speaking%20Points_generic_Oct2021.docx?d=w3d3297f87d524355967f148be3e16a50&amp;csf=1&amp;web=1&amp;e=xJYkCB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798628-43E1-4704-988C-BD85F14A0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CEC067AF-5D4E-4DFA-861D-4D47DC29BB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7016" y="2835699"/>
            <a:ext cx="3620357" cy="980346"/>
          </a:xfrm>
        </p:spPr>
        <p:txBody>
          <a:bodyPr anchor="ctr"/>
          <a:lstStyle/>
          <a:p>
            <a:r>
              <a:rPr lang="en-US" b="1" dirty="0"/>
              <a:t>Study Participant Feedback Survey Overview </a:t>
            </a:r>
            <a:endParaRPr lang="en-US" b="1" i="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395FF56-AC1F-405B-8499-952DAAB3E45F}"/>
              </a:ext>
            </a:extLst>
          </p:cNvPr>
          <p:cNvSpPr/>
          <p:nvPr/>
        </p:nvSpPr>
        <p:spPr>
          <a:xfrm>
            <a:off x="674552" y="5450765"/>
            <a:ext cx="4572000" cy="307777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endParaRPr lang="en-US" sz="14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6B2097-64E4-466D-9A22-EA4DF0D3E465}"/>
              </a:ext>
            </a:extLst>
          </p:cNvPr>
          <p:cNvSpPr txBox="1"/>
          <p:nvPr/>
        </p:nvSpPr>
        <p:spPr bwMode="black">
          <a:xfrm>
            <a:off x="709560" y="4140960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CE761E-CCFF-4239-849D-77D57F263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1</a:t>
            </a:fld>
            <a:endParaRPr 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801088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5833" y="401414"/>
            <a:ext cx="10798460" cy="523220"/>
          </a:xfrm>
        </p:spPr>
        <p:txBody>
          <a:bodyPr/>
          <a:lstStyle/>
          <a:p>
            <a:r>
              <a:rPr lang="en-US" dirty="0"/>
              <a:t>Content 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6C7BD98-D602-46E7-AF63-CCD19DAED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ADD630-DF2C-437B-AABF-FF044F5C3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2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2AAB08-5D3D-4CD0-A4C5-D4E58493B16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15833" y="1860281"/>
            <a:ext cx="9994622" cy="3861790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en-US" sz="2000" dirty="0">
                <a:solidFill>
                  <a:srgbClr val="7F7F7F"/>
                </a:solidFill>
              </a:rPr>
              <a:t>Background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F7F7F"/>
                </a:solidFill>
              </a:rPr>
              <a:t>Tasks, Roles &amp; Responsibilities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F7F7F"/>
                </a:solidFill>
              </a:rPr>
              <a:t>High Level Survey Implementation 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F7F7F"/>
                </a:solidFill>
              </a:rPr>
              <a:t>Support Documents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F7F7F"/>
                </a:solidFill>
              </a:rPr>
              <a:t>Patient Notification Thank You Card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Graphic 5" descr="Clipboard with solid fill">
            <a:extLst>
              <a:ext uri="{FF2B5EF4-FFF2-40B4-BE49-F238E27FC236}">
                <a16:creationId xmlns:a16="http://schemas.microsoft.com/office/drawing/2014/main" id="{BDD11AD4-41C5-4CE8-9723-840E36EC50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12763" y="1856317"/>
            <a:ext cx="1979434" cy="198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76766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3AA05-4A7D-4E7C-B14F-F093E71BD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21" y="263258"/>
            <a:ext cx="10798460" cy="864000"/>
          </a:xfrm>
        </p:spPr>
        <p:txBody>
          <a:bodyPr/>
          <a:lstStyle/>
          <a:p>
            <a:r>
              <a:rPr lang="en-US" dirty="0"/>
              <a:t>Background 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2FCD7B-D06B-471E-B63E-D483D6C9B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35C369-295D-4B6B-8518-D8F8FE1C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3</a:t>
            </a:fld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E1686D-466C-4AAC-9297-196076A1F67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81820" y="2096967"/>
            <a:ext cx="10798461" cy="4121805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en-US" i="1" dirty="0">
                <a:solidFill>
                  <a:srgbClr val="002060"/>
                </a:solidFill>
              </a:rPr>
              <a:t>New</a:t>
            </a:r>
            <a:r>
              <a:rPr lang="en-US" dirty="0"/>
              <a:t> type of survey being supported by PRR Team team </a:t>
            </a:r>
          </a:p>
          <a:p>
            <a:pPr marL="285750" indent="-285750">
              <a:buChar char="•"/>
            </a:pPr>
            <a:r>
              <a:rPr lang="en-US" dirty="0"/>
              <a:t>Gain feedback from patients on their experience during the study</a:t>
            </a:r>
          </a:p>
          <a:p>
            <a:pPr marL="285750" indent="-285750">
              <a:buChar char="•"/>
            </a:pPr>
            <a:r>
              <a:rPr lang="en-US" dirty="0"/>
              <a:t>Gain insights and improve planning for future studies</a:t>
            </a:r>
          </a:p>
          <a:p>
            <a:pPr marL="285750" indent="-285750">
              <a:buChar char="•"/>
            </a:pPr>
            <a:r>
              <a:rPr lang="en-US" dirty="0"/>
              <a:t>Utilizes TransCelerate Patient Experience Toolkit </a:t>
            </a:r>
          </a:p>
          <a:p>
            <a:pPr marL="285750" indent="-285750">
              <a:buChar char="•"/>
            </a:pPr>
            <a:r>
              <a:rPr lang="en-US" dirty="0">
                <a:ea typeface="Arial Unicode MS"/>
                <a:cs typeface="+mn-lt"/>
              </a:rPr>
              <a:t>Survey is voluntary and</a:t>
            </a:r>
            <a:r>
              <a:rPr lang="en-US" dirty="0"/>
              <a:t> anonymous</a:t>
            </a:r>
          </a:p>
          <a:p>
            <a:pPr marL="285750" indent="-285750">
              <a:buChar char="•"/>
            </a:pPr>
            <a:r>
              <a:rPr lang="en-US" dirty="0">
                <a:ea typeface="+mn-lt"/>
                <a:cs typeface="+mn-lt"/>
              </a:rPr>
              <a:t>Implemented with limited study cost </a:t>
            </a:r>
          </a:p>
        </p:txBody>
      </p:sp>
      <p:pic>
        <p:nvPicPr>
          <p:cNvPr id="7" name="Graphic 9" descr="Cheers with solid fill">
            <a:extLst>
              <a:ext uri="{FF2B5EF4-FFF2-40B4-BE49-F238E27FC236}">
                <a16:creationId xmlns:a16="http://schemas.microsoft.com/office/drawing/2014/main" id="{2289C058-3803-468E-BC44-8DF6BCC855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54880" y="2095349"/>
            <a:ext cx="1410475" cy="141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50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39E147-38E0-43BE-8FA4-FFF285FBE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tasks </a:t>
            </a:r>
            <a:r>
              <a:rPr lang="en-US" sz="2400" i="1" dirty="0"/>
              <a:t>(note some tasked may be completed in parallel)</a:t>
            </a:r>
            <a:endParaRPr lang="en-US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D1BF1B-8EDE-418F-8228-8BA68FB39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384E1-AC7D-4DC2-BE8A-172DAB426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4</a:t>
            </a:fld>
            <a:endParaRPr lang="en-US" dirty="0">
              <a:solidFill>
                <a:srgbClr val="4D4D4D"/>
              </a:solidFill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BE4983D-C2BE-4730-A9D4-B3DA2604C4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47568"/>
              </p:ext>
            </p:extLst>
          </p:nvPr>
        </p:nvGraphicFramePr>
        <p:xfrm>
          <a:off x="173091" y="1186246"/>
          <a:ext cx="11835954" cy="5753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914">
                  <a:extLst>
                    <a:ext uri="{9D8B030D-6E8A-4147-A177-3AD203B41FA5}">
                      <a16:colId xmlns:a16="http://schemas.microsoft.com/office/drawing/2014/main" val="2134035706"/>
                    </a:ext>
                  </a:extLst>
                </a:gridCol>
                <a:gridCol w="4644183">
                  <a:extLst>
                    <a:ext uri="{9D8B030D-6E8A-4147-A177-3AD203B41FA5}">
                      <a16:colId xmlns:a16="http://schemas.microsoft.com/office/drawing/2014/main" val="2880474357"/>
                    </a:ext>
                  </a:extLst>
                </a:gridCol>
                <a:gridCol w="1446291">
                  <a:extLst>
                    <a:ext uri="{9D8B030D-6E8A-4147-A177-3AD203B41FA5}">
                      <a16:colId xmlns:a16="http://schemas.microsoft.com/office/drawing/2014/main" val="3540252371"/>
                    </a:ext>
                  </a:extLst>
                </a:gridCol>
                <a:gridCol w="1580283">
                  <a:extLst>
                    <a:ext uri="{9D8B030D-6E8A-4147-A177-3AD203B41FA5}">
                      <a16:colId xmlns:a16="http://schemas.microsoft.com/office/drawing/2014/main" val="3549458722"/>
                    </a:ext>
                  </a:extLst>
                </a:gridCol>
                <a:gridCol w="1580283">
                  <a:extLst>
                    <a:ext uri="{9D8B030D-6E8A-4147-A177-3AD203B41FA5}">
                      <a16:colId xmlns:a16="http://schemas.microsoft.com/office/drawing/2014/main" val="1730409017"/>
                    </a:ext>
                  </a:extLst>
                </a:gridCol>
              </a:tblGrid>
              <a:tr h="26489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Task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Considerations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Responsible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Timing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Budget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574865"/>
                  </a:ext>
                </a:extLst>
              </a:tr>
              <a:tr h="403105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150" dirty="0">
                          <a:latin typeface="+mn-lt"/>
                        </a:rPr>
                        <a:t>Survey Development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150" dirty="0">
                          <a:latin typeface="+mn-lt"/>
                        </a:rPr>
                        <a:t>PRR will provide a set</a:t>
                      </a: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 draft questions </a:t>
                      </a:r>
                      <a:r>
                        <a:rPr lang="en-US" sz="1150" dirty="0">
                          <a:latin typeface="+mn-lt"/>
                        </a:rPr>
                        <a:t>for study team to review/modify and approve prior to beginning translations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150" dirty="0">
                          <a:latin typeface="+mn-lt"/>
                        </a:rPr>
                        <a:t>PRR</a:t>
                      </a:r>
                    </a:p>
                    <a:p>
                      <a:pPr>
                        <a:buClr>
                          <a:schemeClr val="tx2"/>
                        </a:buClr>
                      </a:pPr>
                      <a:endParaRPr lang="en-US" sz="11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week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285750" indent="-285750" algn="l" defTabSz="914400" rtl="0" eaLnBrk="1" latinLnBrk="0" hangingPunct="1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110578"/>
                  </a:ext>
                </a:extLst>
              </a:tr>
              <a:tr h="725592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dirty="0">
                          <a:latin typeface="+mn-lt"/>
                        </a:rPr>
                        <a:t>PIIC Consenting Language</a:t>
                      </a:r>
                    </a:p>
                    <a:p>
                      <a:pPr marL="171450" indent="-171450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PRR will provide generic language related to patient survey which can be included in PIIC 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PRR recommends that study team work directly with PIIC process owner (Katalin)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dirty="0">
                          <a:latin typeface="+mn-lt"/>
                        </a:rPr>
                        <a:t>Study Team</a:t>
                      </a:r>
                    </a:p>
                    <a:p>
                      <a:pPr>
                        <a:buClr>
                          <a:schemeClr val="tx2"/>
                        </a:buClr>
                      </a:pPr>
                      <a:endParaRPr lang="en-US" sz="11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150" dirty="0">
                          <a:latin typeface="+mn-lt"/>
                        </a:rPr>
                        <a:t>1-2 weeks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171450" indent="-171450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621533"/>
                  </a:ext>
                </a:extLst>
              </a:tr>
              <a:tr h="725592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 Identification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Determine which patients will be contacted (all patients or only those who are still in the treatment phase, etc.) 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 speaking points for sites about the logistics for creating patient awareness about exit survey and consenting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Study Team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PRR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CLMs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week</a:t>
                      </a:r>
                    </a:p>
                    <a:p>
                      <a:pPr marL="171450" indent="-171450" algn="l" defTabSz="914400" rtl="0" eaLnBrk="1" latinLnBrk="0" hangingPunct="1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1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351731"/>
                  </a:ext>
                </a:extLst>
              </a:tr>
              <a:tr h="725592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 Notification Material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 patient facing material (sticker or card with a link/QR code which is unique per country)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Once approved, PRR recommends providing asset to CLMs to print locally and distribute to participating sites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week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988319"/>
                  </a:ext>
                </a:extLst>
              </a:tr>
              <a:tr h="725592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Translations - PIIC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Assumes PIIC will be translated for all countries following standard PIIC process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dirty="0">
                          <a:latin typeface="+mn-lt"/>
                        </a:rPr>
                        <a:t>StM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dirty="0">
                          <a:latin typeface="+mn-lt"/>
                        </a:rPr>
                        <a:t>SLM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dirty="0">
                          <a:latin typeface="+mn-lt"/>
                        </a:rPr>
                        <a:t>CLMs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50" b="0" i="0" u="none" strike="noStrike" kern="1200" noProof="0" dirty="0">
                          <a:solidFill>
                            <a:schemeClr val="dk1"/>
                          </a:solidFill>
                          <a:latin typeface="Arial"/>
                        </a:rPr>
                        <a:t>TBC based on country</a:t>
                      </a: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l" defTabSz="914400" rtl="0" eaLnBrk="1" latinLnBrk="0" hangingPunct="1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50" b="0" i="0" u="none" strike="noStrike" kern="1200" noProof="0" dirty="0">
                          <a:solidFill>
                            <a:schemeClr val="dk1"/>
                          </a:solidFill>
                          <a:latin typeface="Arial"/>
                        </a:rPr>
                        <a:t>TBD based on country</a:t>
                      </a: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50" dirty="0"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484958"/>
                  </a:ext>
                </a:extLst>
              </a:tr>
              <a:tr h="886834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Translations – Survey &amp; Notification Material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Assumes survey and notification material will be translated for all countries 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CLM support will be needed to manage and sign off on translations in accordance with </a:t>
                      </a:r>
                      <a:r>
                        <a:rPr lang="en-US" sz="1150" b="0" i="0" dirty="0">
                          <a:effectLst/>
                        </a:rPr>
                        <a:t>RD-SOP-1175 </a:t>
                      </a: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(share request at upcoming CLM meeting)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dirty="0">
                          <a:latin typeface="+mn-lt"/>
                        </a:rPr>
                        <a:t>PRR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dirty="0">
                          <a:latin typeface="+mn-lt"/>
                        </a:rPr>
                        <a:t>SLM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dirty="0">
                          <a:latin typeface="+mn-lt"/>
                        </a:rPr>
                        <a:t>CLMs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5-7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Global Translations</a:t>
                      </a:r>
                    </a:p>
                    <a:p>
                      <a:pPr marL="171450" marR="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3162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Study Budget (for DTP)</a:t>
                      </a:r>
                    </a:p>
                    <a:p>
                      <a:pPr marL="171450" indent="-171450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592812"/>
                  </a:ext>
                </a:extLst>
              </a:tr>
              <a:tr h="403105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 Approvals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 translated questionnaires will need to be submitted and approved by local EC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TBC based on country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TBD based on country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238660"/>
                  </a:ext>
                </a:extLst>
              </a:tr>
              <a:tr h="403105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Survey Programming in Qualtrics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 be rolled-out as EC approvals are received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PRR</a:t>
                      </a:r>
                    </a:p>
                    <a:p>
                      <a:endParaRPr lang="en-US" sz="115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2-3 Days</a:t>
                      </a:r>
                    </a:p>
                    <a:p>
                      <a:pPr marL="171450" indent="-171450" algn="l" defTabSz="914400" rtl="0" eaLnBrk="1" latinLnBrk="0" hangingPunct="1">
                        <a:buClr>
                          <a:schemeClr val="tx2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872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20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DC23A-E769-4B35-B055-8D09502B0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21" y="245187"/>
            <a:ext cx="10798460" cy="864000"/>
          </a:xfrm>
        </p:spPr>
        <p:txBody>
          <a:bodyPr/>
          <a:lstStyle/>
          <a:p>
            <a:r>
              <a:rPr lang="en-US" dirty="0">
                <a:ea typeface="+mj-lt"/>
                <a:cs typeface="+mj-lt"/>
              </a:rPr>
              <a:t>High-level Survey Implementation Overview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88A625-83E2-4AC7-8E1F-1124131C6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BDE73-014A-4F10-85A9-17781DF9A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5</a:t>
            </a:fld>
            <a:endParaRPr lang="en-US" dirty="0">
              <a:solidFill>
                <a:srgbClr val="4D4D4D"/>
              </a:solidFill>
            </a:endParaRPr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EEC69EAC-76EE-4CC9-9C34-8637696183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486863"/>
              </p:ext>
            </p:extLst>
          </p:nvPr>
        </p:nvGraphicFramePr>
        <p:xfrm>
          <a:off x="764524" y="1822252"/>
          <a:ext cx="11018838" cy="3213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5621E9D-E82D-45CF-A0F4-E122F7FD67EB}"/>
              </a:ext>
            </a:extLst>
          </p:cNvPr>
          <p:cNvSpPr txBox="1"/>
          <p:nvPr/>
        </p:nvSpPr>
        <p:spPr bwMode="gray">
          <a:xfrm>
            <a:off x="247066" y="5655885"/>
            <a:ext cx="11500118" cy="914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r>
              <a:rPr lang="en-US" sz="1400" baseline="30000" dirty="0">
                <a:solidFill>
                  <a:schemeClr val="bg1">
                    <a:lumMod val="50000"/>
                  </a:schemeClr>
                </a:solidFill>
              </a:rPr>
              <a:t>Ŧ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Participant survey can be executed at various timepoints ( eg. start, middle, end of study) during the study.  At a minimum the PRR team will plan to </a:t>
            </a:r>
          </a:p>
          <a:p>
            <a:pPr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execute at the end of the study (each patient completes) for the studies we support.</a:t>
            </a:r>
            <a:endParaRPr lang="en-US" sz="1400" b="0" i="1" u="none" baseline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00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A60CA2-BDAB-43FD-9B0E-300254E05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21" y="213890"/>
            <a:ext cx="10798460" cy="864000"/>
          </a:xfrm>
        </p:spPr>
        <p:txBody>
          <a:bodyPr/>
          <a:lstStyle/>
          <a:p>
            <a:r>
              <a:rPr lang="en-US" dirty="0"/>
              <a:t>Support documents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94F0FF-4CC9-44CA-9F30-E7CB4AAA6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298A04-8A66-4BCE-845F-F24370FDC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6</a:t>
            </a:fld>
            <a:endParaRPr lang="en-US" dirty="0">
              <a:solidFill>
                <a:srgbClr val="4D4D4D"/>
              </a:solidFill>
            </a:endParaRPr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6A46A10B-F259-4379-8688-E0F37237E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064449"/>
              </p:ext>
            </p:extLst>
          </p:nvPr>
        </p:nvGraphicFramePr>
        <p:xfrm>
          <a:off x="443229" y="2061532"/>
          <a:ext cx="1133705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018">
                  <a:extLst>
                    <a:ext uri="{9D8B030D-6E8A-4147-A177-3AD203B41FA5}">
                      <a16:colId xmlns:a16="http://schemas.microsoft.com/office/drawing/2014/main" val="3379002547"/>
                    </a:ext>
                  </a:extLst>
                </a:gridCol>
                <a:gridCol w="7558034">
                  <a:extLst>
                    <a:ext uri="{9D8B030D-6E8A-4147-A177-3AD203B41FA5}">
                      <a16:colId xmlns:a16="http://schemas.microsoft.com/office/drawing/2014/main" val="27244407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4380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4369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 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8378593"/>
                  </a:ext>
                </a:extLst>
              </a:tr>
            </a:tbl>
          </a:graphicData>
        </a:graphic>
      </p:graphicFrame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925E3C2B-D17A-4A98-8F7C-72DE7FB954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990658"/>
              </p:ext>
            </p:extLst>
          </p:nvPr>
        </p:nvGraphicFramePr>
        <p:xfrm>
          <a:off x="247066" y="1434983"/>
          <a:ext cx="11500118" cy="4939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2337">
                  <a:extLst>
                    <a:ext uri="{9D8B030D-6E8A-4147-A177-3AD203B41FA5}">
                      <a16:colId xmlns:a16="http://schemas.microsoft.com/office/drawing/2014/main" val="3221873101"/>
                    </a:ext>
                  </a:extLst>
                </a:gridCol>
                <a:gridCol w="7940171">
                  <a:extLst>
                    <a:ext uri="{9D8B030D-6E8A-4147-A177-3AD203B41FA5}">
                      <a16:colId xmlns:a16="http://schemas.microsoft.com/office/drawing/2014/main" val="948897194"/>
                    </a:ext>
                  </a:extLst>
                </a:gridCol>
                <a:gridCol w="1717610">
                  <a:extLst>
                    <a:ext uri="{9D8B030D-6E8A-4147-A177-3AD203B41FA5}">
                      <a16:colId xmlns:a16="http://schemas.microsoft.com/office/drawing/2014/main" val="2393920808"/>
                    </a:ext>
                  </a:extLst>
                </a:gridCol>
              </a:tblGrid>
              <a:tr h="5810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/>
                        <a:t>Link 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025682"/>
                  </a:ext>
                </a:extLst>
              </a:tr>
              <a:tr h="7309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Questions</a:t>
                      </a:r>
                      <a:endParaRPr lang="en-GB" sz="1600" b="1" dirty="0"/>
                    </a:p>
                    <a:p>
                      <a:pPr marL="0" indent="0" algn="ctr">
                        <a:buNone/>
                      </a:pPr>
                      <a:endParaRPr lang="en-GB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Draft survey questions [Reminder, no free text should be used due to translation needs for responses and to avoid any opportunity for AE/SAE reporting]</a:t>
                      </a:r>
                    </a:p>
                    <a:p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>
                          <a:hlinkClick r:id="rId2"/>
                        </a:rPr>
                        <a:t>Generic Questions Library</a:t>
                      </a:r>
                      <a:endParaRPr lang="en-GB" sz="1600" dirty="0">
                        <a:hlinkClick r:id="rId3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0467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PIIC language (sample text)</a:t>
                      </a:r>
                    </a:p>
                    <a:p>
                      <a:pPr marL="0" indent="0" algn="ctr">
                        <a:buNone/>
                      </a:pPr>
                      <a:endParaRPr lang="en-GB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As you complete this study [can also use:  Throughout this study], you may be asked to complete an online survey to collect feedback on your experience with participation in the clinical trial.  Participation in this survey will be voluntary and anonymous.</a:t>
                      </a:r>
                    </a:p>
                    <a:p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890539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GB" sz="16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Site support document 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6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Guidance for sites on roll out of survey and speaking point to inform patients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>
                          <a:hlinkClick r:id="rId4"/>
                        </a:rPr>
                        <a:t>Generic_Site Speaking Points</a:t>
                      </a:r>
                      <a:endParaRPr lang="en-GB" sz="1600" dirty="0">
                        <a:hlinkClick r:id="rId5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84539"/>
                  </a:ext>
                </a:extLst>
              </a:tr>
              <a:tr h="768433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GB" sz="16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Patient Notification Tool 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6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Editable pdf Thank you card with QR code/ link for patients 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dirty="0">
                          <a:hlinkClick r:id="rId6"/>
                        </a:rPr>
                        <a:t>Thank you card_Survey Notification Tool</a:t>
                      </a:r>
                      <a:endParaRPr lang="en-GB" sz="1600" dirty="0"/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193665"/>
                  </a:ext>
                </a:extLst>
              </a:tr>
              <a:tr h="768433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GB" sz="16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TranCelerate Patient Experience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400" i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Study Participant Feedback Questionnaire Toolkit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>
                          <a:hlinkClick r:id="rId7"/>
                        </a:rPr>
                        <a:t>SPFQ Toolkit</a:t>
                      </a:r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583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55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454DC3-52BC-447A-B2B4-BCC93A496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21" y="263258"/>
            <a:ext cx="10798460" cy="864000"/>
          </a:xfrm>
        </p:spPr>
        <p:txBody>
          <a:bodyPr/>
          <a:lstStyle/>
          <a:p>
            <a:r>
              <a:rPr lang="en-US" dirty="0"/>
              <a:t>Patient Notification Thank You Card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390EE8-477F-4AB7-846E-F078DAAF8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Patient Recruitment and Retention/Study Participant Feedback Survey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B727B0-E4F5-4710-A2DC-59F832BAF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 dirty="0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7</a:t>
            </a:fld>
            <a:endParaRPr lang="en-US" dirty="0">
              <a:solidFill>
                <a:srgbClr val="4D4D4D"/>
              </a:solidFill>
            </a:endParaRP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BA72271F-135D-4501-83E5-E7A409671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987" y="2914186"/>
            <a:ext cx="4784162" cy="3242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872BF992-CBCD-4C64-B3F7-72C15D47127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67041" y="1910427"/>
            <a:ext cx="10798461" cy="455579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en-US" dirty="0">
                <a:solidFill>
                  <a:srgbClr val="7F7F7F"/>
                </a:solidFill>
              </a:rPr>
              <a:t>The thank you card is provided to patients and includes a QR code/link to the </a:t>
            </a:r>
            <a:r>
              <a:rPr lang="en-US" dirty="0"/>
              <a:t>survey</a:t>
            </a:r>
          </a:p>
          <a:p>
            <a:pPr marL="285750" indent="-285750">
              <a:buChar char="•"/>
            </a:pPr>
            <a:r>
              <a:rPr lang="en-US" dirty="0">
                <a:ea typeface="Arial Unicode MS"/>
                <a:cs typeface="+mn-lt"/>
              </a:rPr>
              <a:t>QR Code/link will be unique to each country and language </a:t>
            </a:r>
          </a:p>
          <a:p>
            <a:pPr marL="285750" indent="-285750">
              <a:buChar char="•"/>
            </a:pPr>
            <a:endParaRPr lang="en-US" dirty="0">
              <a:ea typeface="Arial Unicode MS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30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NDO_REDO_REVISIO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11"/>
  <p:tag name="MIO_SHOW_DATE" val="True"/>
  <p:tag name="MIO_SHOW_FOOTER" val="True"/>
  <p:tag name="MIO_SHOW_PAGENUMBER" val="True"/>
  <p:tag name="MIO_AVOID_BLANK_LAYOUT" val="True"/>
  <p:tag name="MIO_CD_LAYOUT_VALID_AREA" val="False"/>
  <p:tag name="MIO_NUMBER_OF_VALID_LAYOUTS" val="18"/>
  <p:tag name="MIO_HDS" val="True"/>
  <p:tag name="MIO_SKIPVERSION" val="01.01.0001 00:00:00"/>
  <p:tag name="MIO_EKGUID" val="106612b7-7cda-4c66-a943-3c88b56a92d2"/>
  <p:tag name="MIO_UPDATE" val="True"/>
  <p:tag name="MIO_VERSION" val="27.11.2018 09:18:57"/>
  <p:tag name="MIO_DBID" val="8E7267AE-489F-4B02-8040-8A98451BF141"/>
  <p:tag name="MIO_LASTDOWNLOADED" val="13.02.2020 13:24:27"/>
  <p:tag name="MIO_OBJECTNAME" val="Master Bayer AG 16:9"/>
  <p:tag name="MIO_CDID" val="cd9a71c7-8ed9-41a1-8303-1a6d1985851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heme/theme1.xml><?xml version="1.0" encoding="utf-8"?>
<a:theme xmlns:a="http://schemas.openxmlformats.org/drawingml/2006/main" name="PR_BAG_PPT-master_16-9">
  <a:themeElements>
    <a:clrScheme name="Bayer 2017">
      <a:dk1>
        <a:srgbClr val="000000"/>
      </a:dk1>
      <a:lt1>
        <a:srgbClr val="FFFFFF"/>
      </a:lt1>
      <a:dk2>
        <a:srgbClr val="FF3162"/>
      </a:dk2>
      <a:lt2>
        <a:srgbClr val="624963"/>
      </a:lt2>
      <a:accent1>
        <a:srgbClr val="10384F"/>
      </a:accent1>
      <a:accent2>
        <a:srgbClr val="00BCFF"/>
      </a:accent2>
      <a:accent3>
        <a:srgbClr val="004422"/>
      </a:accent3>
      <a:accent4>
        <a:srgbClr val="89D329"/>
      </a:accent4>
      <a:accent5>
        <a:srgbClr val="443247"/>
      </a:accent5>
      <a:accent6>
        <a:srgbClr val="D30F4B"/>
      </a:accent6>
      <a:hlink>
        <a:srgbClr val="00BCFF"/>
      </a:hlink>
      <a:folHlink>
        <a:srgbClr val="89D329"/>
      </a:folHlink>
    </a:clrScheme>
    <a:fontScheme name="Arial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ln>
          <a:noFill/>
        </a:ln>
      </a:spPr>
      <a:bodyPr rtlCol="0" anchor="ctr"/>
      <a:lstStyle>
        <a:defPPr algn="ctr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FFFFFF"/>
            </a:solidFill>
            <a:latin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vert="horz" wrap="square" lIns="0" tIns="0" rIns="0" bIns="0" rtlCol="0">
        <a:no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000000"/>
            </a:solidFill>
            <a:latin typeface="Arial" panose="020B0604020202020204" pitchFamily="34" charset="0"/>
          </a:defRPr>
        </a:defPPr>
      </a:lstStyle>
    </a:txDef>
  </a:objectDefaults>
  <a:extraClrSchemeLst/>
  <a:custClrLst>
    <a:custClr name="Raspberry">
      <a:srgbClr val="D30F4B"/>
    </a:custClr>
    <a:custClr name="Fuchsia">
      <a:srgbClr val="FF3162"/>
    </a:custClr>
    <a:custClr name="DarkPurple">
      <a:srgbClr val="443247"/>
    </a:custClr>
    <a:custClr name="MidPurple">
      <a:srgbClr val="624963"/>
    </a:custClr>
    <a:custClr name="DarkBlue">
      <a:srgbClr val="10384F"/>
    </a:custClr>
    <a:custClr name="MidBlue">
      <a:srgbClr val="00617F"/>
    </a:custClr>
    <a:custClr name="Blue">
      <a:srgbClr val="0091DF"/>
    </a:custClr>
    <a:custClr name="BrightBlue">
      <a:srgbClr val="00BCFF"/>
    </a:custClr>
    <a:custClr name="DarkGreen">
      <a:srgbClr val="004422"/>
    </a:custClr>
    <a:custClr name="MidGreen">
      <a:srgbClr val="2B6636"/>
    </a:custClr>
    <a:custClr name="Green">
      <a:srgbClr val="66B512"/>
    </a:custClr>
    <a:custClr name="BrightGreen">
      <a:srgbClr val="89D329"/>
    </a:custClr>
    <a:custClr name="TrafficLightRed">
      <a:srgbClr val="CC0000"/>
    </a:custClr>
    <a:custClr name="TrafficLightYellow">
      <a:srgbClr val="FFCC00"/>
    </a:custClr>
    <a:custClr name="TrafficLightGreen">
      <a:srgbClr val="66B512"/>
    </a:custClr>
  </a:custClrLst>
</a:theme>
</file>

<file path=ppt/theme/theme2.xml><?xml version="1.0" encoding="utf-8"?>
<a:theme xmlns:a="http://schemas.openxmlformats.org/drawingml/2006/main" name="Office Theme">
  <a:themeElements>
    <a:clrScheme name="Bayer 2017">
      <a:dk1>
        <a:srgbClr val="000000"/>
      </a:dk1>
      <a:lt1>
        <a:srgbClr val="FFFFFF"/>
      </a:lt1>
      <a:dk2>
        <a:srgbClr val="FF3162"/>
      </a:dk2>
      <a:lt2>
        <a:srgbClr val="624963"/>
      </a:lt2>
      <a:accent1>
        <a:srgbClr val="10384F"/>
      </a:accent1>
      <a:accent2>
        <a:srgbClr val="00BCFF"/>
      </a:accent2>
      <a:accent3>
        <a:srgbClr val="004422"/>
      </a:accent3>
      <a:accent4>
        <a:srgbClr val="89D329"/>
      </a:accent4>
      <a:accent5>
        <a:srgbClr val="443247"/>
      </a:accent5>
      <a:accent6>
        <a:srgbClr val="D30F4B"/>
      </a:accent6>
      <a:hlink>
        <a:srgbClr val="00BCFF"/>
      </a:hlink>
      <a:folHlink>
        <a:srgbClr val="89D329"/>
      </a:folHlink>
    </a:clrScheme>
    <a:fontScheme name="Arial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yer 2017">
      <a:dk1>
        <a:srgbClr val="000000"/>
      </a:dk1>
      <a:lt1>
        <a:srgbClr val="FFFFFF"/>
      </a:lt1>
      <a:dk2>
        <a:srgbClr val="FF3162"/>
      </a:dk2>
      <a:lt2>
        <a:srgbClr val="624963"/>
      </a:lt2>
      <a:accent1>
        <a:srgbClr val="10384F"/>
      </a:accent1>
      <a:accent2>
        <a:srgbClr val="00BCFF"/>
      </a:accent2>
      <a:accent3>
        <a:srgbClr val="004422"/>
      </a:accent3>
      <a:accent4>
        <a:srgbClr val="89D329"/>
      </a:accent4>
      <a:accent5>
        <a:srgbClr val="443247"/>
      </a:accent5>
      <a:accent6>
        <a:srgbClr val="D30F4B"/>
      </a:accent6>
      <a:hlink>
        <a:srgbClr val="00BCFF"/>
      </a:hlink>
      <a:folHlink>
        <a:srgbClr val="89D329"/>
      </a:folHlink>
    </a:clrScheme>
    <a:fontScheme name="Arial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a4d292e-883c-434b-96e3-060cfff16c86">
      <Value>1</Value>
    </TaxCatchAll>
    <_dlc_ExpireDateSaved xmlns="http://schemas.microsoft.com/sharepoint/v3" xsi:nil="true"/>
    <_dlc_ExpireDate xmlns="http://schemas.microsoft.com/sharepoint/v3" xsi:nil="true"/>
    <_dlc_Exempt xmlns="http://schemas.microsoft.com/sharepoint/v3" xsi:nil="true"/>
    <SharedWithUsers xmlns="6a589216-a32b-490a-8264-fe69fd1f309a">
      <UserInfo>
        <DisplayName>Patient Recruitment and Retention Shared Drive Visitors</DisplayName>
        <AccountId>4</AccountId>
        <AccountType/>
      </UserInfo>
      <UserInfo>
        <DisplayName>SharingLinks.6feca2ec-cb04-40d8-b656-0c69fcf4fb6a.Flexible.75eda38f-f174-4823-b8f7-aee83bb25dc0</DisplayName>
        <AccountId>75</AccountId>
        <AccountType/>
      </UserInfo>
      <UserInfo>
        <DisplayName>SharingLinks.2d172a3f-4cc8-4a99-94b8-30aa5b16d1fd.Flexible.b81f3e76-0206-42de-bb46-9688f7271b56</DisplayName>
        <AccountId>84</AccountId>
        <AccountType/>
      </UserInfo>
    </SharedWithUsers>
    <lcf76f155ced4ddcb4097134ff3c332f xmlns="267ebe6e-09f1-43ee-910e-e9d5204f474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1E3773A50D5749849F9C7A4A0FB734" ma:contentTypeVersion="20" ma:contentTypeDescription="Create a new document." ma:contentTypeScope="" ma:versionID="825a8ce1e02fe1ebc316e4a71c371a32">
  <xsd:schema xmlns:xsd="http://www.w3.org/2001/XMLSchema" xmlns:xs="http://www.w3.org/2001/XMLSchema" xmlns:p="http://schemas.microsoft.com/office/2006/metadata/properties" xmlns:ns1="http://schemas.microsoft.com/sharepoint/v3" xmlns:ns2="1a4d292e-883c-434b-96e3-060cfff16c86" xmlns:ns3="267ebe6e-09f1-43ee-910e-e9d5204f474f" xmlns:ns4="6a589216-a32b-490a-8264-fe69fd1f309a" targetNamespace="http://schemas.microsoft.com/office/2006/metadata/properties" ma:root="true" ma:fieldsID="a099cba9d055311c72ffc4e3dbf95b0f" ns1:_="" ns2:_="" ns3:_="" ns4:_="">
    <xsd:import namespace="http://schemas.microsoft.com/sharepoint/v3"/>
    <xsd:import namespace="1a4d292e-883c-434b-96e3-060cfff16c86"/>
    <xsd:import namespace="267ebe6e-09f1-43ee-910e-e9d5204f474f"/>
    <xsd:import namespace="6a589216-a32b-490a-8264-fe69fd1f309a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1:_dlc_Exempt" minOccurs="0"/>
                <xsd:element ref="ns1:_dlc_ExpireDateSaved" minOccurs="0"/>
                <xsd:element ref="ns1:_dlc_ExpireDate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3:MediaServiceDateTaken" minOccurs="0"/>
                <xsd:element ref="ns3:MediaServiceAutoTags" minOccurs="0"/>
                <xsd:element ref="ns3:MediaServiceAutoKeyPoints" minOccurs="0"/>
                <xsd:element ref="ns3:MediaServiceOCR" minOccurs="0"/>
                <xsd:element ref="ns3:MediaLengthInSeconds" minOccurs="0"/>
                <xsd:element ref="ns3:MediaServiceLocation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0" nillable="true" ma:displayName="Exempt from Policy" ma:hidden="true" ma:internalName="_dlc_Exempt" ma:readOnly="false">
      <xsd:simpleType>
        <xsd:restriction base="dms:Unknown"/>
      </xsd:simpleType>
    </xsd:element>
    <xsd:element name="_dlc_ExpireDateSaved" ma:index="11" nillable="true" ma:displayName="Original Expiration Date" ma:hidden="true" ma:internalName="_dlc_ExpireDateSaved" ma:readOnly="false">
      <xsd:simpleType>
        <xsd:restriction base="dms:DateTime"/>
      </xsd:simpleType>
    </xsd:element>
    <xsd:element name="_dlc_ExpireDate" ma:index="12" nillable="true" ma:displayName="Expiration Date" ma:hidden="true" ma:internalName="_dlc_ExpireDate" ma:readOnly="fals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4d292e-883c-434b-96e3-060cfff16c86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aeec1367-970c-4733-9baa-793687a74356}" ma:internalName="TaxCatchAll" ma:showField="CatchAllData" ma:web="6a589216-a32b-490a-8264-fe69fd1f30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aeec1367-970c-4733-9baa-793687a74356}" ma:internalName="TaxCatchAllLabel" ma:readOnly="true" ma:showField="CatchAllDataLabel" ma:web="6a589216-a32b-490a-8264-fe69fd1f30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7ebe6e-09f1-43ee-910e-e9d5204f474f" elementFormDefault="qualified">
    <xsd:import namespace="http://schemas.microsoft.com/office/2006/documentManagement/types"/>
    <xsd:import namespace="http://schemas.microsoft.com/office/infopath/2007/PartnerControls"/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1" nillable="true" ma:displayName="Tags" ma:internalName="MediaServiceAutoTags" ma:readOnly="true">
      <xsd:simpleType>
        <xsd:restriction base="dms:Text"/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7bc43322-b630-4bac-8b27-31def233d1d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589216-a32b-490a-8264-fe69fd1f309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7bc43322-b630-4bac-8b27-31def233d1d0" ContentTypeId="0x0101" PreviousValue="false"/>
</file>

<file path=customXml/itemProps1.xml><?xml version="1.0" encoding="utf-8"?>
<ds:datastoreItem xmlns:ds="http://schemas.openxmlformats.org/officeDocument/2006/customXml" ds:itemID="{4A94884B-797D-4A33-A55E-D3938E44DC9E}">
  <ds:schemaRefs>
    <ds:schemaRef ds:uri="8eafd641-52d4-45bb-adf0-f408c610c214"/>
    <ds:schemaRef ds:uri="1a4d292e-883c-434b-96e3-060cfff16c86"/>
    <ds:schemaRef ds:uri="6a589216-a32b-490a-8264-fe69fd1f309a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sharepoint/v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718CC95-894B-4312-8F3C-8ECA407907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5AB5FD-49F2-4A7F-86E6-57634A4960C5}"/>
</file>

<file path=customXml/itemProps4.xml><?xml version="1.0" encoding="utf-8"?>
<ds:datastoreItem xmlns:ds="http://schemas.openxmlformats.org/officeDocument/2006/customXml" ds:itemID="{FE89DC1A-6B47-4543-8D0B-C00C4B473AF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750</Words>
  <Application>Microsoft Office PowerPoint</Application>
  <PresentationFormat>Custom</PresentationFormat>
  <Paragraphs>119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Arial Narrow</vt:lpstr>
      <vt:lpstr>Calibri</vt:lpstr>
      <vt:lpstr>PR_BAG_PPT-master_16-9</vt:lpstr>
      <vt:lpstr>Study Participant Feedback Survey Overview </vt:lpstr>
      <vt:lpstr>Content </vt:lpstr>
      <vt:lpstr>Background </vt:lpstr>
      <vt:lpstr>Overview of tasks (note some tasked may be completed in parallel)</vt:lpstr>
      <vt:lpstr>High-level Survey Implementation Overview</vt:lpstr>
      <vt:lpstr>Support documents</vt:lpstr>
      <vt:lpstr>Patient Notification Thank You Card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[myPresentation_v3] 20115 Presentation Template</dc:title>
  <dc:creator>myPresentation@bayer.com</dc:creator>
  <cp:lastModifiedBy>Daniela Franschman</cp:lastModifiedBy>
  <cp:revision>79</cp:revision>
  <cp:lastPrinted>2017-10-23T10:44:12Z</cp:lastPrinted>
  <dcterms:created xsi:type="dcterms:W3CDTF">2020-07-23T06:34:33Z</dcterms:created>
  <dcterms:modified xsi:type="dcterms:W3CDTF">2022-11-29T19:13:20Z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LabelPos">
    <vt:lpwstr>836;514;810;514;854;514</vt:lpwstr>
  </property>
  <property fmtid="{D5CDD505-2E9C-101B-9397-08002B2CF9AE}" pid="3" name="ContentTypeId">
    <vt:lpwstr>0x010100CD1E3773A50D5749849F9C7A4A0FB734</vt:lpwstr>
  </property>
  <property fmtid="{D5CDD505-2E9C-101B-9397-08002B2CF9AE}" pid="4" name="MSIP_Label_5a1b63d6-0f89-418a-b21e-659f9264eb7c_Enabled">
    <vt:lpwstr>True</vt:lpwstr>
  </property>
  <property fmtid="{D5CDD505-2E9C-101B-9397-08002B2CF9AE}" pid="5" name="MSIP_Label_5a1b63d6-0f89-418a-b21e-659f9264eb7c_SiteId">
    <vt:lpwstr>fcb2b37b-5da0-466b-9b83-0014b67a7c78</vt:lpwstr>
  </property>
  <property fmtid="{D5CDD505-2E9C-101B-9397-08002B2CF9AE}" pid="6" name="MSIP_Label_5a1b63d6-0f89-418a-b21e-659f9264eb7c_Owner">
    <vt:lpwstr>nikko.imperial@bayer.com</vt:lpwstr>
  </property>
  <property fmtid="{D5CDD505-2E9C-101B-9397-08002B2CF9AE}" pid="7" name="MSIP_Label_5a1b63d6-0f89-418a-b21e-659f9264eb7c_SetDate">
    <vt:lpwstr>2020-07-24T06:23:57.3189936Z</vt:lpwstr>
  </property>
  <property fmtid="{D5CDD505-2E9C-101B-9397-08002B2CF9AE}" pid="8" name="MSIP_Label_5a1b63d6-0f89-418a-b21e-659f9264eb7c_Name">
    <vt:lpwstr>INTERNAL</vt:lpwstr>
  </property>
  <property fmtid="{D5CDD505-2E9C-101B-9397-08002B2CF9AE}" pid="9" name="MSIP_Label_5a1b63d6-0f89-418a-b21e-659f9264eb7c_Application">
    <vt:lpwstr>Microsoft Azure Information Protection</vt:lpwstr>
  </property>
  <property fmtid="{D5CDD505-2E9C-101B-9397-08002B2CF9AE}" pid="10" name="MSIP_Label_5a1b63d6-0f89-418a-b21e-659f9264eb7c_Extended_MSFT_Method">
    <vt:lpwstr>Manual</vt:lpwstr>
  </property>
  <property fmtid="{D5CDD505-2E9C-101B-9397-08002B2CF9AE}" pid="11" name="Sensitivity">
    <vt:lpwstr>INTERNAL</vt:lpwstr>
  </property>
  <property fmtid="{D5CDD505-2E9C-101B-9397-08002B2CF9AE}" pid="12" name="c2b5fb8256bd435bb7806ac3891e195b">
    <vt:lpwstr>Short-Term|6d967203-8346-4b9c-90f8-b3828a3fa508</vt:lpwstr>
  </property>
  <property fmtid="{D5CDD505-2E9C-101B-9397-08002B2CF9AE}" pid="13" name="DataClassBayerRetention">
    <vt:lpwstr>1;#Short-Term|6d967203-8346-4b9c-90f8-b3828a3fa508</vt:lpwstr>
  </property>
  <property fmtid="{D5CDD505-2E9C-101B-9397-08002B2CF9AE}" pid="14" name="MediaServiceImageTags">
    <vt:lpwstr/>
  </property>
  <property fmtid="{D5CDD505-2E9C-101B-9397-08002B2CF9AE}" pid="15" name="_ExtendedDescription">
    <vt:lpwstr/>
  </property>
</Properties>
</file>